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sldIdLst>
    <p:sldId id="256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2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556DFFB-3560-CA6D-199D-DB59C14215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335"/>
            <a:ext cx="5143500" cy="3449042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917B8F26-C11D-CDFF-8EC7-8E93AAC703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3230"/>
            <a:ext cx="5143500" cy="2391370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41934B0-9AD4-579F-FECD-3577683B8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6484F-D3A5-4EFC-8AED-FFB928B542F8}" type="datetimeFigureOut">
              <a:rPr lang="el-GR" smtClean="0"/>
              <a:t>5/9/2025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A32B67A-9B20-A396-8468-49566FA79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F106446-01EA-B899-CB38-63A8D6219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69FB-F874-4908-AA45-C1AA098819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0626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17F7624-69C3-38B5-BE69-FB8E75FB6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91E686A5-F9E0-F36E-B294-5A2C9DBBED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AFFF5E8-7FAD-B706-AB0A-A5BD7F49B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6484F-D3A5-4EFC-8AED-FFB928B542F8}" type="datetimeFigureOut">
              <a:rPr lang="el-GR" smtClean="0"/>
              <a:t>5/9/2025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1159BAB-228E-9B08-936E-553301AB0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DFC8EAF-3B19-31AB-ED9F-097E9E3FF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69FB-F874-4908-AA45-C1AA098819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3753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DA1FE064-D156-69A0-19CA-7D353DECE6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1" y="527547"/>
            <a:ext cx="1477963" cy="8394303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9BFA4FE1-587F-60CA-BEDC-A583DC841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527547"/>
            <a:ext cx="4284662" cy="8394303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B7C8260-3F38-6452-FB6F-C1195315E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6484F-D3A5-4EFC-8AED-FFB928B542F8}" type="datetimeFigureOut">
              <a:rPr lang="el-GR" smtClean="0"/>
              <a:t>5/9/2025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A8A906B-5DD9-BD58-7FAC-80DD8E10B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9299642-647A-BCA3-709B-C8AFB2AFD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69FB-F874-4908-AA45-C1AA098819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4650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9777A42-7D10-4B55-0177-EF88610F86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487" y="1380163"/>
            <a:ext cx="5915025" cy="1914128"/>
          </a:xfrm>
        </p:spPr>
        <p:txBody>
          <a:bodyPr/>
          <a:lstStyle/>
          <a:p>
            <a:r>
              <a:rPr lang="el-GR" dirty="0"/>
              <a:t>ΑΝΑΖΗΤΩΝΤΑΣ ΤΗΝ ΟΜΗΡΙΚΗ ΙΘΑΚΗ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5B6FDA09-6971-37D3-0AD2-C9BC149E5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6484F-D3A5-4EFC-8AED-FFB928B542F8}" type="datetimeFigureOut">
              <a:rPr lang="el-GR" smtClean="0"/>
              <a:t>5/9/2025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4150A232-DA17-1344-67CF-F5AA8B9F2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55F9EFF2-DBCC-A509-338A-4641C187D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69FB-F874-4908-AA45-C1AA09881979}" type="slidenum">
              <a:rPr lang="el-GR" smtClean="0"/>
              <a:t>‹#›</a:t>
            </a:fld>
            <a:endParaRPr lang="el-GR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7B035409-DCC0-E58C-EA72-3D979DD9F0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44" y="197346"/>
            <a:ext cx="6291409" cy="118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908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09F6-1541-4C3B-9FA2-51A2A5504778}" type="datetimeFigureOut">
              <a:rPr lang="el-GR" smtClean="0"/>
              <a:t>5/9/2025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FE5DD-6F0C-4BDD-891F-2B3A50B516E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4218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09F6-1541-4C3B-9FA2-51A2A5504778}" type="datetimeFigureOut">
              <a:rPr lang="el-GR" smtClean="0"/>
              <a:t>5/9/2025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FE5DD-6F0C-4BDD-891F-2B3A50B516E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3016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09F6-1541-4C3B-9FA2-51A2A5504778}" type="datetimeFigureOut">
              <a:rPr lang="el-GR" smtClean="0"/>
              <a:t>5/9/2025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FE5DD-6F0C-4BDD-891F-2B3A50B516E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6468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09F6-1541-4C3B-9FA2-51A2A5504778}" type="datetimeFigureOut">
              <a:rPr lang="el-GR" smtClean="0"/>
              <a:t>5/9/2025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FE5DD-6F0C-4BDD-891F-2B3A50B516E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117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09F6-1541-4C3B-9FA2-51A2A5504778}" type="datetimeFigureOut">
              <a:rPr lang="el-GR" smtClean="0"/>
              <a:t>5/9/2025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FE5DD-6F0C-4BDD-891F-2B3A50B516E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9500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09F6-1541-4C3B-9FA2-51A2A5504778}" type="datetimeFigureOut">
              <a:rPr lang="el-GR" smtClean="0"/>
              <a:t>5/9/2025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FE5DD-6F0C-4BDD-891F-2B3A50B516E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70672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09F6-1541-4C3B-9FA2-51A2A5504778}" type="datetimeFigureOut">
              <a:rPr lang="el-GR" smtClean="0"/>
              <a:t>5/9/2025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FE5DD-6F0C-4BDD-891F-2B3A50B516E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6427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88A571E-E3E0-E75F-9121-A1B2CE970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99A847A-8E94-0BE6-0213-F43CDC717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D0D747D-FDDA-733A-B7A1-C0F738F06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6484F-D3A5-4EFC-8AED-FFB928B542F8}" type="datetimeFigureOut">
              <a:rPr lang="el-GR" smtClean="0"/>
              <a:t>5/9/2025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4042210-5700-146C-67D1-C1EC2CBA0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2043C91-4DD5-935D-DEE5-F4BC7C215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69FB-F874-4908-AA45-C1AA098819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72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09F6-1541-4C3B-9FA2-51A2A5504778}" type="datetimeFigureOut">
              <a:rPr lang="el-GR" smtClean="0"/>
              <a:t>5/9/2025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FE5DD-6F0C-4BDD-891F-2B3A50B516E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18082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09F6-1541-4C3B-9FA2-51A2A5504778}" type="datetimeFigureOut">
              <a:rPr lang="el-GR" smtClean="0"/>
              <a:t>5/9/2025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FE5DD-6F0C-4BDD-891F-2B3A50B516E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398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09F6-1541-4C3B-9FA2-51A2A5504778}" type="datetimeFigureOut">
              <a:rPr lang="el-GR" smtClean="0"/>
              <a:t>5/9/2025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FE5DD-6F0C-4BDD-891F-2B3A50B516E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356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09F6-1541-4C3B-9FA2-51A2A5504778}" type="datetimeFigureOut">
              <a:rPr lang="el-GR" smtClean="0"/>
              <a:t>5/9/2025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FE5DD-6F0C-4BDD-891F-2B3A50B516E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3104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42AB396-EC86-05F4-3AD5-C8DE2837C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4" y="2470052"/>
            <a:ext cx="5915025" cy="4119761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60A59A3-3737-EEB9-BECC-E4531E448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4" y="6629797"/>
            <a:ext cx="5915025" cy="2166938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01F6BE4-B9B9-AA61-D1E2-30EAA89C5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6484F-D3A5-4EFC-8AED-FFB928B542F8}" type="datetimeFigureOut">
              <a:rPr lang="el-GR" smtClean="0"/>
              <a:t>5/9/2025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109438D-88C7-5E54-2BA2-A91F05496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9890E8A-7C46-0E71-C10F-C1C784C49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69FB-F874-4908-AA45-C1AA098819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125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D8F308F-D5B4-1DD9-2771-9E831F976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A2F8821-217A-B64D-5078-20DEBC3568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6441"/>
            <a:ext cx="2881312" cy="6285409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C6DABE0-BE52-3D71-5464-9A72ADDC25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1" y="2636441"/>
            <a:ext cx="2881313" cy="6285409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8B8C5C1-AC08-83F9-FE53-9E6FD76D3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6484F-D3A5-4EFC-8AED-FFB928B542F8}" type="datetimeFigureOut">
              <a:rPr lang="el-GR" smtClean="0"/>
              <a:t>5/9/2025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4AD1F942-DC52-E974-2276-370D0800E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8E1E869-FD70-DAEF-DB9C-2C96B6AF3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69FB-F874-4908-AA45-C1AA098819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6153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9D51141-A835-946A-8376-1A170D140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527547"/>
            <a:ext cx="5915025" cy="1914128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A2AACCA-225A-DDDC-00E0-6536ADD4E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6" y="2428777"/>
            <a:ext cx="2900363" cy="1189236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2ADF6FF-344F-A02F-95F8-838C58EC2A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6" y="3618012"/>
            <a:ext cx="2900363" cy="532318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594DA798-624B-7DDE-9CEA-2574996554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4" y="2428777"/>
            <a:ext cx="2916237" cy="1189236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8A2E26DC-F6B9-0AB4-4D0F-1B1E306769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4" y="3618012"/>
            <a:ext cx="2916237" cy="532318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AF6C687-65FC-B267-CBDD-6A4516E36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6484F-D3A5-4EFC-8AED-FFB928B542F8}" type="datetimeFigureOut">
              <a:rPr lang="el-GR" smtClean="0"/>
              <a:t>5/9/2025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A1D40ECD-1C6D-C262-01B2-B9C973A51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4F1CEDB1-3893-68E5-309C-4DE089F3F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69FB-F874-4908-AA45-C1AA098819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7951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282625E-0CF9-C77F-1FE1-8139927D0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0568CB64-35E6-1C1E-1619-137A701A8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6484F-D3A5-4EFC-8AED-FFB928B542F8}" type="datetimeFigureOut">
              <a:rPr lang="el-GR" smtClean="0"/>
              <a:t>5/9/2025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869BEA1B-9E0B-83A7-6F5A-2121ED0CA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25205C4E-A462-3230-94E1-AC1699C85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69FB-F874-4908-AA45-C1AA098819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1803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E206E5C9-9A58-FE72-76A9-2CD8F85E5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6484F-D3A5-4EFC-8AED-FFB928B542F8}" type="datetimeFigureOut">
              <a:rPr lang="el-GR" smtClean="0"/>
              <a:t>5/9/2025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8050767C-83D6-A56D-2607-2CF763FE4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3A2E2582-4F9A-A77C-8E0B-4FB3D1071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69FB-F874-4908-AA45-C1AA098819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8008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474421F-03C9-BA94-963E-ABE54F6A9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60400"/>
            <a:ext cx="2211388" cy="23114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C5AFD5D-4726-1F48-C863-D0CBB4E0C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1426568"/>
            <a:ext cx="3471862" cy="7039967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222A1EBD-D67E-02E8-8A68-A8EA2B286C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2971800"/>
            <a:ext cx="2211388" cy="5505053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2614D8F-697B-F056-A8BD-155DC4274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6484F-D3A5-4EFC-8AED-FFB928B542F8}" type="datetimeFigureOut">
              <a:rPr lang="el-GR" smtClean="0"/>
              <a:t>5/9/2025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5DB45AC-C921-E25F-2A5F-0FB713ED8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32BE0C9-7CBA-C144-A3FD-C5B63C9B5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69FB-F874-4908-AA45-C1AA098819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4324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28B2950-7143-AE40-D160-B867A0580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60400"/>
            <a:ext cx="2211388" cy="23114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BEA50729-B8CB-1D0F-6239-B1CC81206D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1426568"/>
            <a:ext cx="3471862" cy="7039967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84E5F05-AF7E-CCF5-0705-446661F024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2971800"/>
            <a:ext cx="2211388" cy="5505053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0A6B806-4318-D542-667C-6BDF4CC6A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6484F-D3A5-4EFC-8AED-FFB928B542F8}" type="datetimeFigureOut">
              <a:rPr lang="el-GR" smtClean="0"/>
              <a:t>5/9/2025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21A031F-950E-2773-F1DD-373EFF6E0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76EA705-AD92-DEBA-239B-5B6376198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69FB-F874-4908-AA45-C1AA098819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5016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0C9A78A7-FADA-70DA-62DF-6CA0B4B90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9" y="527547"/>
            <a:ext cx="5915025" cy="1914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6EA023E-B9B5-A4A4-6621-27FDBB181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9" y="2636441"/>
            <a:ext cx="5915025" cy="62854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7051EF6-8994-AB54-50A2-15A3AB2508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108"/>
            <a:ext cx="1543050" cy="5275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6484F-D3A5-4EFC-8AED-FFB928B542F8}" type="datetimeFigureOut">
              <a:rPr lang="el-GR" smtClean="0"/>
              <a:t>5/9/2025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C49A28B-A43E-04D7-8781-6DB31EF1C0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4" y="9181108"/>
            <a:ext cx="2314575" cy="5275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13D41A1-C1E3-3EC7-8D6B-693AD775B1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108"/>
            <a:ext cx="1543050" cy="5275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369FB-F874-4908-AA45-C1AA098819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1361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209F6-1541-4C3B-9FA2-51A2A5504778}" type="datetimeFigureOut">
              <a:rPr lang="el-GR" smtClean="0"/>
              <a:t>5/9/2025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FE5DD-6F0C-4BDD-891F-2B3A50B516E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2878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E974284-303E-2E55-0DA5-BEDB35C98A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502540"/>
            <a:ext cx="5143500" cy="877310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br>
              <a:rPr lang="el-GR" sz="2800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800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ΑΝΑΖΗΤΩΝΤΑΣ </a:t>
            </a:r>
            <a:br>
              <a:rPr lang="el-GR" sz="2800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800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ΤΗΝ ΟΜΗΡΙΚΗ ΙΘΑΚΗ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AE89FDC-D9EE-4895-A216-CEE9160639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4077" y="1185631"/>
            <a:ext cx="881398" cy="8015899"/>
          </a:xfrm>
        </p:spPr>
        <p:txBody>
          <a:bodyPr vert="wordArtVert">
            <a:normAutofit/>
          </a:bodyPr>
          <a:lstStyle/>
          <a:p>
            <a:r>
              <a:rPr lang="el-G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ΠΑΡΟΥΣΙΑΣΗ ΒΙΒΛΙΟΥ</a:t>
            </a: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E13AB7F2-163D-2ACD-91D4-A77F4126B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47" y="2642490"/>
            <a:ext cx="2876753" cy="38356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D23DF54-E5EF-A3AB-55E1-F60F8B1C17E5}"/>
              </a:ext>
            </a:extLst>
          </p:cNvPr>
          <p:cNvSpPr txBox="1"/>
          <p:nvPr/>
        </p:nvSpPr>
        <p:spPr>
          <a:xfrm>
            <a:off x="3429000" y="2642490"/>
            <a:ext cx="307699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ΟΜΙΛΗΤΕΣ</a:t>
            </a:r>
          </a:p>
          <a:p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l-GR" sz="2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Πέτρος </a:t>
            </a:r>
            <a:r>
              <a:rPr lang="el-GR" sz="2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Πετράτος</a:t>
            </a:r>
            <a:r>
              <a:rPr lang="el-GR" sz="2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l-GR" sz="2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Φιλόλογος, </a:t>
            </a:r>
            <a:r>
              <a:rPr lang="el-GR" sz="2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Δρ</a:t>
            </a:r>
            <a:r>
              <a:rPr lang="el-GR" sz="2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Ιστορίας</a:t>
            </a:r>
          </a:p>
          <a:p>
            <a:pPr algn="ctr"/>
            <a:endParaRPr lang="el-GR" sz="2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l-GR" sz="2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Γεράσιμος </a:t>
            </a:r>
            <a:r>
              <a:rPr lang="el-GR" sz="2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Σωτ</a:t>
            </a:r>
            <a:r>
              <a:rPr lang="el-GR" sz="2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Γαλανός,</a:t>
            </a:r>
          </a:p>
          <a:p>
            <a:pPr algn="ctr"/>
            <a:r>
              <a:rPr lang="el-GR" sz="2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Εκπαιδευτικός</a:t>
            </a:r>
          </a:p>
          <a:p>
            <a:pPr algn="ctr"/>
            <a:endParaRPr lang="el-GR" sz="2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l-GR" sz="2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Κατερίνα </a:t>
            </a:r>
            <a:r>
              <a:rPr lang="el-GR" sz="2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Σκιντζή</a:t>
            </a:r>
            <a:r>
              <a:rPr lang="el-GR" sz="2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Χαδουλού</a:t>
            </a:r>
            <a:r>
              <a:rPr lang="el-GR" sz="2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l-GR" sz="2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Λογοτέχνης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l-GR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732A34-187F-6833-87B7-925E111BC7A5}"/>
              </a:ext>
            </a:extLst>
          </p:cNvPr>
          <p:cNvSpPr txBox="1"/>
          <p:nvPr/>
        </p:nvSpPr>
        <p:spPr>
          <a:xfrm>
            <a:off x="978794" y="8628948"/>
            <a:ext cx="514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ΣΥΝΔΙΟΡΓΑΝΩΣΗ:</a:t>
            </a:r>
            <a:r>
              <a:rPr lang="el-GR" dirty="0"/>
              <a:t> </a:t>
            </a:r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6E3EF45D-3B31-B936-692F-690D56FA7F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45" y="8628949"/>
            <a:ext cx="2658139" cy="721114"/>
          </a:xfrm>
          <a:prstGeom prst="rect">
            <a:avLst/>
          </a:prstGeom>
        </p:spPr>
      </p:pic>
      <p:sp>
        <p:nvSpPr>
          <p:cNvPr id="18" name="Ορθογώνιο: Στρογγύλεμα γωνιών 17">
            <a:extLst>
              <a:ext uri="{FF2B5EF4-FFF2-40B4-BE49-F238E27FC236}">
                <a16:creationId xmlns:a16="http://schemas.microsoft.com/office/drawing/2014/main" id="{EE9F160B-79F4-EC5A-2618-E266C771B7EA}"/>
              </a:ext>
            </a:extLst>
          </p:cNvPr>
          <p:cNvSpPr/>
          <p:nvPr/>
        </p:nvSpPr>
        <p:spPr>
          <a:xfrm>
            <a:off x="552247" y="7261613"/>
            <a:ext cx="5953749" cy="1065025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Παρασκευή, 12 Σεπτεμβρίου 2025, 8 μ.μ.</a:t>
            </a:r>
          </a:p>
          <a:p>
            <a:pPr algn="ctr"/>
            <a:endParaRPr lang="el-GR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l-GR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ΣΤΟ ΜΟΥΣΕΙΟ ΛΗΞΟΥΡΙΟΥ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895CD449-F62A-9899-3337-0424766E25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54792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101551793"/>
      </p:ext>
    </p:extLst>
  </p:cSld>
  <p:clrMapOvr>
    <a:masterClrMapping/>
  </p:clrMapOvr>
</p:sld>
</file>

<file path=ppt/theme/theme1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119</TotalTime>
  <Words>43</Words>
  <Application>Microsoft Office PowerPoint</Application>
  <PresentationFormat>Χαρτί Α4 (210x297 χιλ.)</PresentationFormat>
  <Paragraphs>16</Paragraphs>
  <Slides>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Wingdings</vt:lpstr>
      <vt:lpstr>Προσαρμοσμένη σχεδίαση</vt:lpstr>
      <vt:lpstr>Θέμα του Office</vt:lpstr>
      <vt:lpstr> ΑΝΑΖΗΤΩΝΤΑΣ  ΤΗΝ ΟΜΗΡΙΚΗ ΙΘΑΚΗ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iakov vivli</dc:creator>
  <cp:lastModifiedBy>iakov vivli</cp:lastModifiedBy>
  <cp:revision>6</cp:revision>
  <dcterms:created xsi:type="dcterms:W3CDTF">2025-09-04T05:41:49Z</dcterms:created>
  <dcterms:modified xsi:type="dcterms:W3CDTF">2025-09-05T08:56:48Z</dcterms:modified>
</cp:coreProperties>
</file>