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792913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021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236" y="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102130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869260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76786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11680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796403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995850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30559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65651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3258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784055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153176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AE0CDE-32DB-4551-993E-CCBD86D5F031}" type="datetimeFigureOut">
              <a:rPr lang="el-GR" smtClean="0"/>
              <a:pPr/>
              <a:t>17/5/2025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D7D40-5702-4C72-9516-197F2B520CFB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2584068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xmlns="" id="{BF61951C-9A3C-EA92-6F9E-61AC0F4B73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50040" y="392472"/>
            <a:ext cx="5217925" cy="353711"/>
          </a:xfrm>
        </p:spPr>
        <p:txBody>
          <a:bodyPr>
            <a:normAutofit fontScale="90000"/>
          </a:bodyPr>
          <a:lstStyle/>
          <a:p>
            <a:r>
              <a:rPr lang="el-GR" sz="3600" b="1" u="sng" dirty="0">
                <a:solidFill>
                  <a:srgbClr val="C00000"/>
                </a:solidFill>
              </a:rPr>
              <a:t>                                           </a:t>
            </a:r>
            <a:r>
              <a:rPr lang="el-GR" sz="3600" b="1" dirty="0">
                <a:solidFill>
                  <a:srgbClr val="C00000"/>
                </a:solidFill>
              </a:rPr>
              <a:t>  </a:t>
            </a:r>
            <a:r>
              <a:rPr lang="el-GR" b="1" dirty="0">
                <a:solidFill>
                  <a:srgbClr val="C00000"/>
                </a:solidFill>
              </a:rPr>
              <a:t>          </a:t>
            </a:r>
            <a:endParaRPr lang="el-GR" sz="1744" b="1" u="sng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xmlns="" id="{8D022DCA-842D-B84A-03D8-61C000451BA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4836" y="3233154"/>
            <a:ext cx="4840165" cy="2207747"/>
          </a:xfrm>
        </p:spPr>
        <p:txBody>
          <a:bodyPr>
            <a:normAutofit/>
          </a:bodyPr>
          <a:lstStyle/>
          <a:p>
            <a:pPr>
              <a:lnSpc>
                <a:spcPct val="115000"/>
              </a:lnSpc>
              <a:spcAft>
                <a:spcPts val="563"/>
              </a:spcAft>
            </a:pPr>
            <a:r>
              <a:rPr lang="el-GR" sz="1013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l-GR" sz="101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E42100B8-6C76-5FE3-5531-11E39675B262}"/>
              </a:ext>
            </a:extLst>
          </p:cNvPr>
          <p:cNvSpPr txBox="1"/>
          <p:nvPr/>
        </p:nvSpPr>
        <p:spPr>
          <a:xfrm>
            <a:off x="0" y="998183"/>
            <a:ext cx="12192000" cy="100250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spcAft>
                <a:spcPts val="563"/>
              </a:spcAft>
            </a:pPr>
            <a:endParaRPr lang="el-GR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  <a:spcAft>
                <a:spcPts val="563"/>
              </a:spcAft>
              <a:defRPr/>
            </a:pP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Η 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Ιακωβάτειος Βιβλιοθήκη Ληξουρίου και η Φιλαρμονική Σχολή Πάλλης, με την ευκαιρία της επετείου της Ένωσης των Επτανήσων με την Ελλάδα, σας προσκαλούν στην επετειακή εκδήλωση που διοργανώνουν </a:t>
            </a:r>
            <a:endParaRPr lang="el-GR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το 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Σάββατο, 24 Μαΐου 2025, και ώρα 8 μ.μ. στον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αύλειο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χώρο του Μουσείου Ληξουρίου.</a:t>
            </a: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Θα χαιρετήσει ο κ. Αρτέμης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Μικελάτος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Πρόεδρος του Δ.Σ. της Φιλαρμονικής Σχολής Πάλλης.</a:t>
            </a: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Θα μιλήσει ο φιλόλογος,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δρ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Ιστορίας κ. Πέτρος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Πετράτος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Πρόεδρος του Ε.Σ. της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Ιακωβατείου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Βιβλιοθήκης, </a:t>
            </a:r>
            <a:endParaRPr lang="el-GR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με 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θέμα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παπα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-Μαρίνος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Βάρλας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μια εξαίρετη ριζοσπαστική μορφή του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ληξουριώτικου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κλήρου».</a:t>
            </a: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Η Φιλαρμονική Σχολή υπό τη διεύθυνση του μαέστρου κ. Χαραλάμπους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Μαρκουτσά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l-GR" dirty="0" smtClean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 smtClean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θα 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παρουσιάσει επίκαιρο μουσικό πρόγραμμα.</a:t>
            </a: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     Με εκτίμηση</a:t>
            </a: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Ο Πρόεδρος                                                                           Ο Πρόεδρος </a:t>
            </a: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του Εφορευτικού Συμβουλίου                                                 του Διοικητικού Συμβουλίου</a:t>
            </a: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της </a:t>
            </a:r>
            <a:r>
              <a:rPr lang="el-GR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Ιακωβατείου</a:t>
            </a: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Βιβλιοθήκης                                                    της Φιλαρμονικής Σχολής</a:t>
            </a:r>
          </a:p>
          <a:p>
            <a:pPr algn="ctr">
              <a:lnSpc>
                <a:spcPct val="115000"/>
              </a:lnSpc>
              <a:spcAft>
                <a:spcPts val="563"/>
              </a:spcAft>
              <a:defRPr/>
            </a:pPr>
            <a:r>
              <a:rPr lang="el-GR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ΠΕΤΡΟΣ ΠΕΤΡΑΤΟΣ                                                         ΑΡΤΕΜΗΣ ΜΙΚΕΛΑΤΟΣ</a:t>
            </a: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endParaRPr lang="el-GR" sz="101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563"/>
              </a:spcAft>
            </a:pPr>
            <a:r>
              <a:rPr lang="el-GR" sz="1013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ΑΡΤΕΜΗΣ ΜΙΚΕΛΑΤΟΣ</a:t>
            </a:r>
            <a:endParaRPr lang="el-GR" sz="1013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Εικόνα 10">
            <a:extLst>
              <a:ext uri="{FF2B5EF4-FFF2-40B4-BE49-F238E27FC236}">
                <a16:creationId xmlns:a16="http://schemas.microsoft.com/office/drawing/2014/main" xmlns="" id="{A7CAE155-8C8D-DB74-460C-EC52521C4D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12660" y="283464"/>
            <a:ext cx="3374585" cy="920341"/>
          </a:xfrm>
          <a:prstGeom prst="rect">
            <a:avLst/>
          </a:prstGeom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xmlns="" id="{4902F5E2-96EB-6F82-6072-A500C6E433B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36608" y="111705"/>
            <a:ext cx="2610595" cy="116845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2B3C5A41-FFFA-AFFB-7D66-13CCD7CCE8C2}"/>
              </a:ext>
            </a:extLst>
          </p:cNvPr>
          <p:cNvSpPr txBox="1"/>
          <p:nvPr/>
        </p:nvSpPr>
        <p:spPr>
          <a:xfrm>
            <a:off x="5175504" y="746183"/>
            <a:ext cx="29992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u="sng" dirty="0">
                <a:solidFill>
                  <a:srgbClr val="C00000"/>
                </a:solidFill>
              </a:rPr>
              <a:t>ΠΡΟΣΚΛΗΣΗ</a:t>
            </a:r>
          </a:p>
        </p:txBody>
      </p:sp>
    </p:spTree>
    <p:extLst>
      <p:ext uri="{BB962C8B-B14F-4D97-AF65-F5344CB8AC3E}">
        <p14:creationId xmlns:p14="http://schemas.microsoft.com/office/powerpoint/2010/main" xmlns="" val="171975240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Θέμα του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94</TotalTime>
  <Words>121</Words>
  <Application>Microsoft Office PowerPoint</Application>
  <PresentationFormat>Προσαρμογή</PresentationFormat>
  <Paragraphs>33</Paragraphs>
  <Slides>1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2" baseType="lpstr">
      <vt:lpstr>Θέμα του Office</vt:lpstr>
      <vt:lpstr>                                                     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ΠΡΟΣΚΛΗΣΗ</dc:title>
  <dc:creator>Ιακωβάτειος Βιβλιοθήκη</dc:creator>
  <cp:lastModifiedBy>Petros</cp:lastModifiedBy>
  <cp:revision>9</cp:revision>
  <cp:lastPrinted>2025-05-17T05:54:13Z</cp:lastPrinted>
  <dcterms:created xsi:type="dcterms:W3CDTF">2025-05-07T10:39:06Z</dcterms:created>
  <dcterms:modified xsi:type="dcterms:W3CDTF">2025-05-17T09:04:36Z</dcterms:modified>
</cp:coreProperties>
</file>