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</p:sldMasterIdLst>
  <p:sldIdLst>
    <p:sldId id="256" r:id="rId12"/>
  </p:sldIdLst>
  <p:sldSz cx="9601200" cy="12801600" type="A3"/>
  <p:notesSz cx="7559675" cy="106918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-2340" y="-9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840" cy="2743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l-GR" sz="25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79880" y="2995560"/>
            <a:ext cx="8640720" cy="742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F0C3330-0DD4-41AB-BA59-DABE69895DF4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503C00B8-9E91-4B52-8211-C7A1A6081CA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lstStyle/>
          <a:p>
            <a:fld id="{AE9183E5-A6EE-4389-ABF2-EC3514856DBE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0177974-44E0-4152-82DE-FE4873E25E1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E09CD944-11C2-4201-92A0-C064073CBC2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840" cy="2743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l-GR" sz="25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40720" cy="742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45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A58406ED-8D8C-443A-AB91-79AB63905FD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9CE8D0F1-8D92-47CC-9E9A-4EB7502A7E7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840" cy="2743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l-GR" sz="25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6320" cy="742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45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907520" y="2995560"/>
            <a:ext cx="4216320" cy="742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45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4590A54F-77A5-4743-BBB9-340B24232E88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5DDEB604-F8A9-44F5-92D3-1DE649AE458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840" cy="2743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l-GR" sz="25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7FB6C80B-00CD-4866-8AD5-2419493F697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5F22097A-42C5-4F75-83F4-9BF98CFA75D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840" cy="274356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/>
          <a:p>
            <a:pPr indent="0" algn="ctr" defTabSz="1280160">
              <a:lnSpc>
                <a:spcPct val="100000"/>
              </a:lnSpc>
              <a:buNone/>
            </a:pPr>
            <a:r>
              <a:rPr lang="el-GR" sz="6200" b="0" strike="noStrike" spc="-1">
                <a:solidFill>
                  <a:schemeClr val="dk1"/>
                </a:solidFill>
                <a:latin typeface="Calibri"/>
              </a:rPr>
              <a:t>Κάντε κλικ για επεξεργασία του τίτλου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1280160">
              <a:lnSpc>
                <a:spcPct val="100000"/>
              </a:lnSpc>
              <a:buNone/>
            </a:pPr>
            <a:r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 </a:t>
            </a:r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280320" y="11865240"/>
            <a:ext cx="304020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ctr">
              <a:buNone/>
              <a:defRPr lang="el-G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l-GR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r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1280160">
              <a:lnSpc>
                <a:spcPct val="100000"/>
              </a:lnSpc>
              <a:buNone/>
            </a:pPr>
            <a:fld id="{4177B8C4-EF0C-44C5-A90E-5F9F1CD3A603}" type="slidenum"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pPr indent="0" algn="r" defTabSz="1280160">
                <a:lnSpc>
                  <a:spcPct val="100000"/>
                </a:lnSpc>
                <a:buNone/>
              </a:pPr>
              <a:t>‹#›</a:t>
            </a:fld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80240" y="509760"/>
            <a:ext cx="3158280" cy="216864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b">
            <a:noAutofit/>
          </a:bodyPr>
          <a:lstStyle/>
          <a:p>
            <a:pPr indent="0" defTabSz="1280160">
              <a:lnSpc>
                <a:spcPct val="100000"/>
              </a:lnSpc>
              <a:buNone/>
            </a:pPr>
            <a:r>
              <a:rPr lang="el-GR" sz="2800" b="1" strike="noStrike" spc="-1">
                <a:solidFill>
                  <a:schemeClr val="dk1"/>
                </a:solidFill>
                <a:latin typeface="Calibri"/>
              </a:rPr>
              <a:t>Κάντε κλικ για επεξεργασία του τίτλου</a:t>
            </a:r>
            <a:endParaRPr lang="el-GR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53720" y="509760"/>
            <a:ext cx="5366880" cy="1092528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t">
            <a:noAutofit/>
          </a:bodyPr>
          <a:lstStyle/>
          <a:p>
            <a:pPr marL="480240" indent="-480240" defTabSz="128016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</a:pPr>
            <a:r>
              <a:rPr lang="el-GR" sz="4500" b="0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</a:p>
          <a:p>
            <a:pPr marL="1040040" lvl="1" indent="-399960" defTabSz="1280160">
              <a:lnSpc>
                <a:spcPct val="100000"/>
              </a:lnSpc>
              <a:spcBef>
                <a:spcPts val="780"/>
              </a:spcBef>
              <a:buClr>
                <a:srgbClr val="000000"/>
              </a:buClr>
              <a:buFont typeface="Arial"/>
              <a:buChar char="–"/>
            </a:pPr>
            <a:r>
              <a:rPr lang="el-GR" sz="3900" b="0" strike="noStrike" spc="-1">
                <a:solidFill>
                  <a:schemeClr val="dk1"/>
                </a:solidFill>
                <a:latin typeface="Calibri"/>
              </a:rPr>
              <a:t>Δεύτερου επιπέδου</a:t>
            </a:r>
          </a:p>
          <a:p>
            <a:pPr marL="1600200" lvl="2" indent="-320040" defTabSz="1280160">
              <a:lnSpc>
                <a:spcPct val="100000"/>
              </a:lnSpc>
              <a:spcBef>
                <a:spcPts val="680"/>
              </a:spcBef>
              <a:buClr>
                <a:srgbClr val="000000"/>
              </a:buClr>
              <a:buFont typeface="Arial"/>
              <a:buChar char="•"/>
            </a:pPr>
            <a:r>
              <a:rPr lang="el-GR" sz="3400" b="0" strike="noStrike" spc="-1">
                <a:solidFill>
                  <a:schemeClr val="dk1"/>
                </a:solidFill>
                <a:latin typeface="Calibri"/>
              </a:rPr>
              <a:t>Τρίτου επιπέδου</a:t>
            </a:r>
          </a:p>
          <a:p>
            <a:pPr marL="2240280" lvl="3" indent="-32004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Τέταρτου επιπέδου</a:t>
            </a:r>
          </a:p>
          <a:p>
            <a:pPr marL="2880360" lvl="4" indent="-32004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»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Πέμπτου επιπέδου</a:t>
            </a: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80240" y="2678760"/>
            <a:ext cx="3158280" cy="875628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t">
            <a:noAutofit/>
          </a:bodyPr>
          <a:lstStyle/>
          <a:p>
            <a:pPr indent="0" defTabSz="128016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el-GR" sz="2000" b="0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</a:p>
        </p:txBody>
      </p:sp>
      <p:sp>
        <p:nvSpPr>
          <p:cNvPr id="56" name="PlaceHolder 4"/>
          <p:cNvSpPr>
            <a:spLocks noGrp="1"/>
          </p:cNvSpPr>
          <p:nvPr>
            <p:ph type="dt" idx="28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1280160">
              <a:lnSpc>
                <a:spcPct val="100000"/>
              </a:lnSpc>
              <a:buNone/>
            </a:pPr>
            <a:r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&lt;ημερομηνία/ώρα&gt;</a:t>
            </a:r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29"/>
          </p:nvPr>
        </p:nvSpPr>
        <p:spPr>
          <a:xfrm>
            <a:off x="3280320" y="11865240"/>
            <a:ext cx="304020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ctr">
              <a:buNone/>
              <a:defRPr lang="el-G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l-GR" sz="1400" b="0" strike="noStrike" spc="-1">
                <a:solidFill>
                  <a:srgbClr val="000000"/>
                </a:solidFill>
                <a:latin typeface="Times New Roman"/>
              </a:rPr>
              <a:t>&lt;υποσέλιδο&gt;</a:t>
            </a:r>
          </a:p>
        </p:txBody>
      </p:sp>
      <p:sp>
        <p:nvSpPr>
          <p:cNvPr id="58" name="PlaceHolder 6"/>
          <p:cNvSpPr>
            <a:spLocks noGrp="1"/>
          </p:cNvSpPr>
          <p:nvPr>
            <p:ph type="sldNum" idx="30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r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1280160">
              <a:lnSpc>
                <a:spcPct val="100000"/>
              </a:lnSpc>
              <a:buNone/>
            </a:pPr>
            <a:fld id="{47C58B73-575E-447D-A174-5F0B1E0894D7}" type="slidenum"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pPr indent="0" algn="r" defTabSz="1280160">
                <a:lnSpc>
                  <a:spcPct val="100000"/>
                </a:lnSpc>
                <a:buNone/>
              </a:pPr>
              <a:t>‹#›</a:t>
            </a:fld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882080" y="8961120"/>
            <a:ext cx="5760360" cy="105768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b">
            <a:noAutofit/>
          </a:bodyPr>
          <a:lstStyle/>
          <a:p>
            <a:pPr indent="0" defTabSz="1280160">
              <a:lnSpc>
                <a:spcPct val="100000"/>
              </a:lnSpc>
              <a:buNone/>
            </a:pPr>
            <a:r>
              <a:rPr lang="el-GR" sz="2800" b="1" strike="noStrike" spc="-1">
                <a:solidFill>
                  <a:schemeClr val="dk1"/>
                </a:solidFill>
                <a:latin typeface="Calibri"/>
              </a:rPr>
              <a:t>Κάντε κλικ για επεξεργασία του τίτλου</a:t>
            </a:r>
            <a:endParaRPr lang="el-GR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882080" y="1143720"/>
            <a:ext cx="5760360" cy="7680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4500" b="0" strike="noStrike" spc="-1">
                <a:solidFill>
                  <a:schemeClr val="dk1"/>
                </a:solidFill>
                <a:latin typeface="Calibri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4500" b="0" strike="noStrike" spc="-1">
                <a:solidFill>
                  <a:schemeClr val="dk1"/>
                </a:solidFill>
                <a:latin typeface="Calibri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4500" b="0" strike="noStrike" spc="-1">
                <a:solidFill>
                  <a:schemeClr val="dk1"/>
                </a:solidFill>
                <a:latin typeface="Calibri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4500" b="0" strike="noStrike" spc="-1">
                <a:solidFill>
                  <a:schemeClr val="dk1"/>
                </a:solidFill>
                <a:latin typeface="Calibri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4500" b="0" strike="noStrike" spc="-1">
                <a:solidFill>
                  <a:schemeClr val="dk1"/>
                </a:solidFill>
                <a:latin typeface="Calibri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4500" b="0" strike="noStrike" spc="-1">
                <a:solidFill>
                  <a:schemeClr val="dk1"/>
                </a:solidFill>
                <a:latin typeface="Calibri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4500" b="0" strike="noStrike" spc="-1">
                <a:solidFill>
                  <a:schemeClr val="dk1"/>
                </a:solidFill>
                <a:latin typeface="Calibri"/>
              </a:rPr>
              <a:t>Έβδομο επίπεδο διάρθρωσης</a:t>
            </a: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1882080" y="10019160"/>
            <a:ext cx="5760360" cy="15019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t">
            <a:noAutofit/>
          </a:bodyPr>
          <a:lstStyle/>
          <a:p>
            <a:pPr indent="0" defTabSz="128016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el-GR" sz="2000" b="0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</a:p>
        </p:txBody>
      </p:sp>
      <p:sp>
        <p:nvSpPr>
          <p:cNvPr id="62" name="PlaceHolder 4"/>
          <p:cNvSpPr>
            <a:spLocks noGrp="1"/>
          </p:cNvSpPr>
          <p:nvPr>
            <p:ph type="dt" idx="31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1280160">
              <a:lnSpc>
                <a:spcPct val="100000"/>
              </a:lnSpc>
              <a:buNone/>
            </a:pPr>
            <a:r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&lt;ημερομηνία/ώρα&gt;</a:t>
            </a:r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32"/>
          </p:nvPr>
        </p:nvSpPr>
        <p:spPr>
          <a:xfrm>
            <a:off x="3280320" y="11865240"/>
            <a:ext cx="304020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ctr">
              <a:buNone/>
              <a:defRPr lang="el-G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l-GR" sz="1400" b="0" strike="noStrike" spc="-1">
                <a:solidFill>
                  <a:srgbClr val="000000"/>
                </a:solidFill>
                <a:latin typeface="Times New Roman"/>
              </a:rPr>
              <a:t>&lt;υποσέλιδο&gt;</a:t>
            </a:r>
          </a:p>
        </p:txBody>
      </p:sp>
      <p:sp>
        <p:nvSpPr>
          <p:cNvPr id="64" name="PlaceHolder 6"/>
          <p:cNvSpPr>
            <a:spLocks noGrp="1"/>
          </p:cNvSpPr>
          <p:nvPr>
            <p:ph type="sldNum" idx="33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r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1280160">
              <a:lnSpc>
                <a:spcPct val="100000"/>
              </a:lnSpc>
              <a:buNone/>
            </a:pPr>
            <a:fld id="{BE98DE8D-A72B-4E23-84B3-41D65B39285C}" type="slidenum"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pPr indent="0" algn="r" defTabSz="1280160">
                <a:lnSpc>
                  <a:spcPct val="100000"/>
                </a:lnSpc>
                <a:buNone/>
              </a:pPr>
              <a:t>‹#›</a:t>
            </a:fld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0240" y="512640"/>
            <a:ext cx="8640720" cy="213336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/>
          <a:p>
            <a:pPr indent="0" algn="ctr" defTabSz="1280160">
              <a:lnSpc>
                <a:spcPct val="100000"/>
              </a:lnSpc>
              <a:buNone/>
            </a:pPr>
            <a:r>
              <a:rPr lang="el-GR" sz="6200" b="0" strike="noStrike" spc="-1">
                <a:solidFill>
                  <a:schemeClr val="dk1"/>
                </a:solidFill>
                <a:latin typeface="Calibri"/>
              </a:rPr>
              <a:t>Κάντε κλικ για επεξεργασία του τίτλου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80240" y="2986920"/>
            <a:ext cx="8640720" cy="8448120"/>
          </a:xfrm>
          <a:prstGeom prst="rect">
            <a:avLst/>
          </a:prstGeom>
          <a:noFill/>
          <a:ln w="0">
            <a:noFill/>
          </a:ln>
        </p:spPr>
        <p:txBody>
          <a:bodyPr vert="eaVert" lIns="128160" tIns="64080" rIns="128160" bIns="64080" anchor="t">
            <a:noAutofit/>
          </a:bodyPr>
          <a:lstStyle/>
          <a:p>
            <a:pPr marL="480240" indent="-480240" defTabSz="128016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</a:pPr>
            <a:r>
              <a:rPr lang="el-GR" sz="4500" b="0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</a:p>
          <a:p>
            <a:pPr marL="1040040" lvl="1" indent="-399960" defTabSz="1280160">
              <a:lnSpc>
                <a:spcPct val="100000"/>
              </a:lnSpc>
              <a:spcBef>
                <a:spcPts val="780"/>
              </a:spcBef>
              <a:buClr>
                <a:srgbClr val="000000"/>
              </a:buClr>
              <a:buFont typeface="Arial"/>
              <a:buChar char="–"/>
            </a:pPr>
            <a:r>
              <a:rPr lang="el-GR" sz="3900" b="0" strike="noStrike" spc="-1">
                <a:solidFill>
                  <a:schemeClr val="dk1"/>
                </a:solidFill>
                <a:latin typeface="Calibri"/>
              </a:rPr>
              <a:t>Δεύτερου επιπέδου</a:t>
            </a:r>
          </a:p>
          <a:p>
            <a:pPr marL="1600200" lvl="2" indent="-320040" defTabSz="1280160">
              <a:lnSpc>
                <a:spcPct val="100000"/>
              </a:lnSpc>
              <a:spcBef>
                <a:spcPts val="680"/>
              </a:spcBef>
              <a:buClr>
                <a:srgbClr val="000000"/>
              </a:buClr>
              <a:buFont typeface="Arial"/>
              <a:buChar char="•"/>
            </a:pPr>
            <a:r>
              <a:rPr lang="el-GR" sz="3400" b="0" strike="noStrike" spc="-1">
                <a:solidFill>
                  <a:schemeClr val="dk1"/>
                </a:solidFill>
                <a:latin typeface="Calibri"/>
              </a:rPr>
              <a:t>Τρίτου επιπέδου</a:t>
            </a:r>
          </a:p>
          <a:p>
            <a:pPr marL="2240280" lvl="3" indent="-32004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Τέταρτου επιπέδου</a:t>
            </a:r>
          </a:p>
          <a:p>
            <a:pPr marL="2880360" lvl="4" indent="-32004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»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Πέμπτου επιπέδου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1280160">
              <a:lnSpc>
                <a:spcPct val="100000"/>
              </a:lnSpc>
              <a:buNone/>
            </a:pPr>
            <a:r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&lt;ημερομηνία/ώρα&gt;</a:t>
            </a:r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280320" y="11865240"/>
            <a:ext cx="304020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ctr">
              <a:buNone/>
              <a:defRPr lang="el-G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l-GR" sz="1400" b="0" strike="noStrike" spc="-1">
                <a:solidFill>
                  <a:srgbClr val="000000"/>
                </a:solidFill>
                <a:latin typeface="Times New Roman"/>
              </a:rPr>
              <a:t>&lt;υποσέλιδο&gt;</a:t>
            </a: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r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1280160">
              <a:lnSpc>
                <a:spcPct val="100000"/>
              </a:lnSpc>
              <a:buNone/>
            </a:pPr>
            <a:fld id="{4873D880-D953-4413-B58D-233A19DBC641}" type="slidenum"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pPr indent="0" algn="r" defTabSz="1280160">
                <a:lnSpc>
                  <a:spcPct val="100000"/>
                </a:lnSpc>
                <a:buNone/>
              </a:pPr>
              <a:t>‹#›</a:t>
            </a:fld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960960" y="512640"/>
            <a:ext cx="2160000" cy="10922400"/>
          </a:xfrm>
          <a:prstGeom prst="rect">
            <a:avLst/>
          </a:prstGeom>
          <a:noFill/>
          <a:ln w="0">
            <a:noFill/>
          </a:ln>
        </p:spPr>
        <p:txBody>
          <a:bodyPr vert="eaVert" lIns="128160" tIns="64080" rIns="128160" bIns="64080" anchor="ctr">
            <a:noAutofit/>
          </a:bodyPr>
          <a:lstStyle/>
          <a:p>
            <a:pPr indent="0" algn="ctr" defTabSz="1280160">
              <a:lnSpc>
                <a:spcPct val="100000"/>
              </a:lnSpc>
              <a:buNone/>
            </a:pPr>
            <a:r>
              <a:rPr lang="el-GR" sz="6200" b="0" strike="noStrike" spc="-1">
                <a:solidFill>
                  <a:schemeClr val="dk1"/>
                </a:solidFill>
                <a:latin typeface="Calibri"/>
              </a:rPr>
              <a:t>Κάντε κλικ για επεξεργασία του τίτλου</a:t>
            </a: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80240" y="512640"/>
            <a:ext cx="6320520" cy="10922400"/>
          </a:xfrm>
          <a:prstGeom prst="rect">
            <a:avLst/>
          </a:prstGeom>
          <a:noFill/>
          <a:ln w="0">
            <a:noFill/>
          </a:ln>
        </p:spPr>
        <p:txBody>
          <a:bodyPr vert="eaVert" lIns="128160" tIns="64080" rIns="128160" bIns="64080" anchor="t">
            <a:noAutofit/>
          </a:bodyPr>
          <a:lstStyle/>
          <a:p>
            <a:pPr marL="480240" indent="-480240" defTabSz="128016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</a:pPr>
            <a:r>
              <a:rPr lang="el-GR" sz="4500" b="0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</a:p>
          <a:p>
            <a:pPr marL="1040040" lvl="1" indent="-399960" defTabSz="1280160">
              <a:lnSpc>
                <a:spcPct val="100000"/>
              </a:lnSpc>
              <a:spcBef>
                <a:spcPts val="780"/>
              </a:spcBef>
              <a:buClr>
                <a:srgbClr val="000000"/>
              </a:buClr>
              <a:buFont typeface="Arial"/>
              <a:buChar char="–"/>
            </a:pPr>
            <a:r>
              <a:rPr lang="el-GR" sz="3900" b="0" strike="noStrike" spc="-1">
                <a:solidFill>
                  <a:schemeClr val="dk1"/>
                </a:solidFill>
                <a:latin typeface="Calibri"/>
              </a:rPr>
              <a:t>Δεύτερου επιπέδου</a:t>
            </a:r>
          </a:p>
          <a:p>
            <a:pPr marL="1600200" lvl="2" indent="-320040" defTabSz="1280160">
              <a:lnSpc>
                <a:spcPct val="100000"/>
              </a:lnSpc>
              <a:spcBef>
                <a:spcPts val="680"/>
              </a:spcBef>
              <a:buClr>
                <a:srgbClr val="000000"/>
              </a:buClr>
              <a:buFont typeface="Arial"/>
              <a:buChar char="•"/>
            </a:pPr>
            <a:r>
              <a:rPr lang="el-GR" sz="3400" b="0" strike="noStrike" spc="-1">
                <a:solidFill>
                  <a:schemeClr val="dk1"/>
                </a:solidFill>
                <a:latin typeface="Calibri"/>
              </a:rPr>
              <a:t>Τρίτου επιπέδου</a:t>
            </a:r>
          </a:p>
          <a:p>
            <a:pPr marL="2240280" lvl="3" indent="-32004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Τέταρτου επιπέδου</a:t>
            </a:r>
          </a:p>
          <a:p>
            <a:pPr marL="2880360" lvl="4" indent="-32004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»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Πέμπτου επιπέδου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1280160">
              <a:lnSpc>
                <a:spcPct val="100000"/>
              </a:lnSpc>
              <a:buNone/>
            </a:pPr>
            <a:r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&lt;ημερομηνία/ώρα&gt;</a:t>
            </a:r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280320" y="11865240"/>
            <a:ext cx="304020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ctr">
              <a:buNone/>
              <a:defRPr lang="el-G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l-GR" sz="1400" b="0" strike="noStrike" spc="-1">
                <a:solidFill>
                  <a:srgbClr val="000000"/>
                </a:solidFill>
                <a:latin typeface="Times New Roman"/>
              </a:rPr>
              <a:t>&lt;υποσέλιδο&gt;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r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1280160">
              <a:lnSpc>
                <a:spcPct val="100000"/>
              </a:lnSpc>
              <a:buNone/>
            </a:pPr>
            <a:fld id="{B468E41A-158F-473A-B5E4-39BC0D21A9FA}" type="slidenum"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pPr indent="0" algn="r" defTabSz="1280160">
                <a:lnSpc>
                  <a:spcPct val="100000"/>
                </a:lnSpc>
                <a:buNone/>
              </a:pPr>
              <a:t>‹#›</a:t>
            </a:fld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0240" y="512640"/>
            <a:ext cx="8640720" cy="213336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/>
          <a:p>
            <a:pPr indent="0" algn="ctr" defTabSz="1280160">
              <a:lnSpc>
                <a:spcPct val="100000"/>
              </a:lnSpc>
              <a:buNone/>
            </a:pPr>
            <a:r>
              <a:rPr lang="el-GR" sz="6200" b="0" strike="noStrike" spc="-1">
                <a:solidFill>
                  <a:schemeClr val="dk1"/>
                </a:solidFill>
                <a:latin typeface="Calibri"/>
              </a:rPr>
              <a:t>Κάντε κλικ για επεξεργασία του τίτλου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80240" y="2986920"/>
            <a:ext cx="8640720" cy="8448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t">
            <a:noAutofit/>
          </a:bodyPr>
          <a:lstStyle/>
          <a:p>
            <a:pPr marL="480240" indent="-480240" defTabSz="128016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</a:pPr>
            <a:r>
              <a:rPr lang="el-GR" sz="4500" b="0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</a:p>
          <a:p>
            <a:pPr marL="1040040" lvl="1" indent="-399960" defTabSz="1280160">
              <a:lnSpc>
                <a:spcPct val="100000"/>
              </a:lnSpc>
              <a:spcBef>
                <a:spcPts val="780"/>
              </a:spcBef>
              <a:buClr>
                <a:srgbClr val="000000"/>
              </a:buClr>
              <a:buFont typeface="Arial"/>
              <a:buChar char="–"/>
            </a:pPr>
            <a:r>
              <a:rPr lang="el-GR" sz="3900" b="0" strike="noStrike" spc="-1">
                <a:solidFill>
                  <a:schemeClr val="dk1"/>
                </a:solidFill>
                <a:latin typeface="Calibri"/>
              </a:rPr>
              <a:t>Δεύτερου επιπέδου</a:t>
            </a:r>
          </a:p>
          <a:p>
            <a:pPr marL="1600200" lvl="2" indent="-320040" defTabSz="1280160">
              <a:lnSpc>
                <a:spcPct val="100000"/>
              </a:lnSpc>
              <a:spcBef>
                <a:spcPts val="680"/>
              </a:spcBef>
              <a:buClr>
                <a:srgbClr val="000000"/>
              </a:buClr>
              <a:buFont typeface="Arial"/>
              <a:buChar char="•"/>
            </a:pPr>
            <a:r>
              <a:rPr lang="el-GR" sz="3400" b="0" strike="noStrike" spc="-1">
                <a:solidFill>
                  <a:schemeClr val="dk1"/>
                </a:solidFill>
                <a:latin typeface="Calibri"/>
              </a:rPr>
              <a:t>Τρίτου επιπέδου</a:t>
            </a:r>
          </a:p>
          <a:p>
            <a:pPr marL="2240280" lvl="3" indent="-32004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Τέταρτου επιπέδου</a:t>
            </a:r>
          </a:p>
          <a:p>
            <a:pPr marL="2880360" lvl="4" indent="-32004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»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Πέμπτου επιπέδου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1280160">
              <a:lnSpc>
                <a:spcPct val="100000"/>
              </a:lnSpc>
              <a:buNone/>
            </a:pPr>
            <a:r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&lt;ημερομηνία/ώρα&gt;</a:t>
            </a:r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280320" y="11865240"/>
            <a:ext cx="304020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ctr">
              <a:buNone/>
              <a:defRPr lang="el-G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l-GR" sz="1400" b="0" strike="noStrike" spc="-1">
                <a:solidFill>
                  <a:srgbClr val="000000"/>
                </a:solidFill>
                <a:latin typeface="Times New Roman"/>
              </a:rPr>
              <a:t>&lt;υποσέλιδο&gt;</a:t>
            </a: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r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1280160">
              <a:lnSpc>
                <a:spcPct val="100000"/>
              </a:lnSpc>
              <a:buNone/>
            </a:pPr>
            <a:fld id="{0645F86D-D641-430F-AE8C-4F3B63FBA0DC}" type="slidenum"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pPr indent="0" algn="r" defTabSz="1280160">
                <a:lnSpc>
                  <a:spcPct val="100000"/>
                </a:lnSpc>
                <a:buNone/>
              </a:pPr>
              <a:t>‹#›</a:t>
            </a:fld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58520" y="8226360"/>
            <a:ext cx="8160840" cy="25423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t">
            <a:noAutofit/>
          </a:bodyPr>
          <a:lstStyle/>
          <a:p>
            <a:pPr indent="0" defTabSz="1280160">
              <a:lnSpc>
                <a:spcPct val="100000"/>
              </a:lnSpc>
              <a:buNone/>
            </a:pPr>
            <a:r>
              <a:rPr lang="el-GR" sz="5600" b="1" strike="noStrike" cap="all" spc="-1">
                <a:solidFill>
                  <a:schemeClr val="dk1"/>
                </a:solidFill>
                <a:latin typeface="Calibri"/>
              </a:rPr>
              <a:t>Κάντε κλικ για επεξεργασία του τίτλου</a:t>
            </a:r>
            <a:endParaRPr lang="el-GR" sz="56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58520" y="5425920"/>
            <a:ext cx="8160840" cy="280008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b">
            <a:noAutofit/>
          </a:bodyPr>
          <a:lstStyle/>
          <a:p>
            <a:pPr indent="0" defTabSz="128016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el-GR" sz="28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  <a:endParaRPr lang="el-GR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1280160">
              <a:lnSpc>
                <a:spcPct val="100000"/>
              </a:lnSpc>
              <a:buNone/>
            </a:pPr>
            <a:r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&lt;ημερομηνία/ώρα&gt;</a:t>
            </a:r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3280320" y="11865240"/>
            <a:ext cx="304020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ctr">
              <a:buNone/>
              <a:defRPr lang="el-G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l-GR" sz="1400" b="0" strike="noStrike" spc="-1">
                <a:solidFill>
                  <a:srgbClr val="000000"/>
                </a:solidFill>
                <a:latin typeface="Times New Roman"/>
              </a:rPr>
              <a:t>&lt;υποσέλιδο&gt;</a:t>
            </a: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r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1280160">
              <a:lnSpc>
                <a:spcPct val="100000"/>
              </a:lnSpc>
              <a:buNone/>
            </a:pPr>
            <a:fld id="{27C92C1D-1DD6-4C74-B4BA-53B4499CE457}" type="slidenum"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pPr indent="0" algn="r" defTabSz="1280160">
                <a:lnSpc>
                  <a:spcPct val="100000"/>
                </a:lnSpc>
                <a:buNone/>
              </a:pPr>
              <a:t>‹#›</a:t>
            </a:fld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0240" y="512640"/>
            <a:ext cx="8640720" cy="213336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/>
          <a:p>
            <a:pPr indent="0" algn="ctr" defTabSz="1280160">
              <a:lnSpc>
                <a:spcPct val="100000"/>
              </a:lnSpc>
              <a:buNone/>
            </a:pPr>
            <a:r>
              <a:rPr lang="el-GR" sz="6200" b="0" strike="noStrike" spc="-1">
                <a:solidFill>
                  <a:schemeClr val="dk1"/>
                </a:solidFill>
                <a:latin typeface="Calibri"/>
              </a:rPr>
              <a:t>Κάντε κλικ για επεξεργασία του τίτλου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80240" y="2986920"/>
            <a:ext cx="4240080" cy="8448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t">
            <a:noAutofit/>
          </a:bodyPr>
          <a:lstStyle/>
          <a:p>
            <a:pPr marL="480240" indent="-480240" defTabSz="1280160">
              <a:lnSpc>
                <a:spcPct val="100000"/>
              </a:lnSpc>
              <a:spcBef>
                <a:spcPts val="780"/>
              </a:spcBef>
              <a:buClr>
                <a:srgbClr val="000000"/>
              </a:buClr>
              <a:buFont typeface="Arial"/>
              <a:buChar char="•"/>
            </a:pPr>
            <a:r>
              <a:rPr lang="el-GR" sz="3900" b="0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</a:p>
          <a:p>
            <a:pPr marL="1040040" lvl="1" indent="-399960" defTabSz="1280160">
              <a:lnSpc>
                <a:spcPct val="100000"/>
              </a:lnSpc>
              <a:spcBef>
                <a:spcPts val="680"/>
              </a:spcBef>
              <a:buClr>
                <a:srgbClr val="000000"/>
              </a:buClr>
              <a:buFont typeface="Arial"/>
              <a:buChar char="–"/>
            </a:pPr>
            <a:r>
              <a:rPr lang="el-GR" sz="3400" b="0" strike="noStrike" spc="-1">
                <a:solidFill>
                  <a:schemeClr val="dk1"/>
                </a:solidFill>
                <a:latin typeface="Calibri"/>
              </a:rPr>
              <a:t>Δεύτερου επιπέδου</a:t>
            </a:r>
          </a:p>
          <a:p>
            <a:pPr marL="1600200" lvl="2" indent="-32004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Τρίτου επιπέδου</a:t>
            </a:r>
          </a:p>
          <a:p>
            <a:pPr marL="2240280" lvl="3" indent="-320040" defTabSz="12801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500" b="0" strike="noStrike" spc="-1">
                <a:solidFill>
                  <a:schemeClr val="dk1"/>
                </a:solidFill>
                <a:latin typeface="Calibri"/>
              </a:rPr>
              <a:t>Τέταρτου επιπέδου</a:t>
            </a:r>
          </a:p>
          <a:p>
            <a:pPr marL="2880360" lvl="4" indent="-320040" defTabSz="12801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lang="el-GR" sz="2500" b="0" strike="noStrike" spc="-1">
                <a:solidFill>
                  <a:schemeClr val="dk1"/>
                </a:solidFill>
                <a:latin typeface="Calibri"/>
              </a:rPr>
              <a:t>Πέμπτου επιπέδου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880520" y="2986920"/>
            <a:ext cx="4240080" cy="8448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t">
            <a:noAutofit/>
          </a:bodyPr>
          <a:lstStyle/>
          <a:p>
            <a:pPr marL="480240" indent="-480240" defTabSz="1280160">
              <a:lnSpc>
                <a:spcPct val="100000"/>
              </a:lnSpc>
              <a:spcBef>
                <a:spcPts val="780"/>
              </a:spcBef>
              <a:buClr>
                <a:srgbClr val="000000"/>
              </a:buClr>
              <a:buFont typeface="Arial"/>
              <a:buChar char="•"/>
            </a:pPr>
            <a:r>
              <a:rPr lang="el-GR" sz="3900" b="0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</a:p>
          <a:p>
            <a:pPr marL="1040040" lvl="1" indent="-399960" defTabSz="1280160">
              <a:lnSpc>
                <a:spcPct val="100000"/>
              </a:lnSpc>
              <a:spcBef>
                <a:spcPts val="680"/>
              </a:spcBef>
              <a:buClr>
                <a:srgbClr val="000000"/>
              </a:buClr>
              <a:buFont typeface="Arial"/>
              <a:buChar char="–"/>
            </a:pPr>
            <a:r>
              <a:rPr lang="el-GR" sz="3400" b="0" strike="noStrike" spc="-1">
                <a:solidFill>
                  <a:schemeClr val="dk1"/>
                </a:solidFill>
                <a:latin typeface="Calibri"/>
              </a:rPr>
              <a:t>Δεύτερου επιπέδου</a:t>
            </a:r>
          </a:p>
          <a:p>
            <a:pPr marL="1600200" lvl="2" indent="-32004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Τρίτου επιπέδου</a:t>
            </a:r>
          </a:p>
          <a:p>
            <a:pPr marL="2240280" lvl="3" indent="-320040" defTabSz="12801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500" b="0" strike="noStrike" spc="-1">
                <a:solidFill>
                  <a:schemeClr val="dk1"/>
                </a:solidFill>
                <a:latin typeface="Calibri"/>
              </a:rPr>
              <a:t>Τέταρτου επιπέδου</a:t>
            </a:r>
          </a:p>
          <a:p>
            <a:pPr marL="2880360" lvl="4" indent="-320040" defTabSz="12801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lang="el-GR" sz="2500" b="0" strike="noStrike" spc="-1">
                <a:solidFill>
                  <a:schemeClr val="dk1"/>
                </a:solidFill>
                <a:latin typeface="Calibri"/>
              </a:rPr>
              <a:t>Πέμπτου επιπέδου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1280160">
              <a:lnSpc>
                <a:spcPct val="100000"/>
              </a:lnSpc>
              <a:buNone/>
            </a:pPr>
            <a:r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&lt;ημερομηνία/ώρα&gt;</a:t>
            </a:r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3280320" y="11865240"/>
            <a:ext cx="304020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ctr">
              <a:buNone/>
              <a:defRPr lang="el-G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l-GR" sz="1400" b="0" strike="noStrike" spc="-1">
                <a:solidFill>
                  <a:srgbClr val="000000"/>
                </a:solidFill>
                <a:latin typeface="Times New Roman"/>
              </a:rPr>
              <a:t>&lt;υποσέλιδο&gt;</a:t>
            </a: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r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1280160">
              <a:lnSpc>
                <a:spcPct val="100000"/>
              </a:lnSpc>
              <a:buNone/>
            </a:pPr>
            <a:fld id="{FE96D31A-927D-4999-B4AA-D3FE8B7EB882}" type="slidenum"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pPr indent="0" algn="r" defTabSz="1280160">
                <a:lnSpc>
                  <a:spcPct val="100000"/>
                </a:lnSpc>
                <a:buNone/>
              </a:pPr>
              <a:t>‹#›</a:t>
            </a:fld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0240" y="512640"/>
            <a:ext cx="8640720" cy="213336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/>
          <a:p>
            <a:pPr indent="0" algn="ctr" defTabSz="1280160">
              <a:lnSpc>
                <a:spcPct val="100000"/>
              </a:lnSpc>
              <a:buNone/>
            </a:pPr>
            <a:r>
              <a:rPr lang="el-GR" sz="6200" b="0" strike="noStrike" spc="-1">
                <a:solidFill>
                  <a:schemeClr val="dk1"/>
                </a:solidFill>
                <a:latin typeface="Calibri"/>
              </a:rPr>
              <a:t>Κάντε κλικ για επεξεργασία του τίτλου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80240" y="2865600"/>
            <a:ext cx="4241880" cy="119376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b">
            <a:noAutofit/>
          </a:bodyPr>
          <a:lstStyle/>
          <a:p>
            <a:pPr indent="0" defTabSz="1280160">
              <a:lnSpc>
                <a:spcPct val="100000"/>
              </a:lnSpc>
              <a:spcBef>
                <a:spcPts val="680"/>
              </a:spcBef>
              <a:buNone/>
              <a:tabLst>
                <a:tab pos="0" algn="l"/>
              </a:tabLst>
            </a:pPr>
            <a:r>
              <a:rPr lang="el-GR" sz="3400" b="1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  <a:endParaRPr lang="el-GR" sz="3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80240" y="4059720"/>
            <a:ext cx="4241880" cy="73753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t">
            <a:noAutofit/>
          </a:bodyPr>
          <a:lstStyle/>
          <a:p>
            <a:pPr marL="480240" indent="-480240" defTabSz="1280160">
              <a:lnSpc>
                <a:spcPct val="100000"/>
              </a:lnSpc>
              <a:spcBef>
                <a:spcPts val="680"/>
              </a:spcBef>
              <a:buClr>
                <a:srgbClr val="000000"/>
              </a:buClr>
              <a:buFont typeface="Arial"/>
              <a:buChar char="•"/>
            </a:pPr>
            <a:r>
              <a:rPr lang="el-GR" sz="3400" b="0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</a:p>
          <a:p>
            <a:pPr marL="1040040" lvl="1" indent="-39996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Δεύτερου επιπέδου</a:t>
            </a:r>
          </a:p>
          <a:p>
            <a:pPr marL="1600200" lvl="2" indent="-320040" defTabSz="12801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500" b="0" strike="noStrike" spc="-1">
                <a:solidFill>
                  <a:schemeClr val="dk1"/>
                </a:solidFill>
                <a:latin typeface="Calibri"/>
              </a:rPr>
              <a:t>Τρίτου επιπέδου</a:t>
            </a:r>
          </a:p>
          <a:p>
            <a:pPr marL="2240280" lvl="3" indent="-320040" defTabSz="128016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200" b="0" strike="noStrike" spc="-1">
                <a:solidFill>
                  <a:schemeClr val="dk1"/>
                </a:solidFill>
                <a:latin typeface="Calibri"/>
              </a:rPr>
              <a:t>Τέταρτου επιπέδου</a:t>
            </a:r>
          </a:p>
          <a:p>
            <a:pPr marL="2880360" lvl="4" indent="-320040" defTabSz="128016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»"/>
            </a:pPr>
            <a:r>
              <a:rPr lang="el-GR" sz="2200" b="0" strike="noStrike" spc="-1">
                <a:solidFill>
                  <a:schemeClr val="dk1"/>
                </a:solidFill>
                <a:latin typeface="Calibri"/>
              </a:rPr>
              <a:t>Πέμπτου επιπέδου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877280" y="2865600"/>
            <a:ext cx="4243680" cy="119376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b">
            <a:noAutofit/>
          </a:bodyPr>
          <a:lstStyle/>
          <a:p>
            <a:pPr indent="0" defTabSz="1280160">
              <a:lnSpc>
                <a:spcPct val="100000"/>
              </a:lnSpc>
              <a:spcBef>
                <a:spcPts val="680"/>
              </a:spcBef>
              <a:buNone/>
              <a:tabLst>
                <a:tab pos="0" algn="l"/>
              </a:tabLst>
            </a:pPr>
            <a:r>
              <a:rPr lang="el-GR" sz="3400" b="1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  <a:endParaRPr lang="el-GR" sz="3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877280" y="4059720"/>
            <a:ext cx="4243680" cy="73753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t">
            <a:noAutofit/>
          </a:bodyPr>
          <a:lstStyle/>
          <a:p>
            <a:pPr marL="480240" indent="-480240" defTabSz="1280160">
              <a:lnSpc>
                <a:spcPct val="100000"/>
              </a:lnSpc>
              <a:spcBef>
                <a:spcPts val="680"/>
              </a:spcBef>
              <a:buClr>
                <a:srgbClr val="000000"/>
              </a:buClr>
              <a:buFont typeface="Arial"/>
              <a:buChar char="•"/>
            </a:pPr>
            <a:r>
              <a:rPr lang="el-GR" sz="3400" b="0" strike="noStrike" spc="-1">
                <a:solidFill>
                  <a:schemeClr val="dk1"/>
                </a:solidFill>
                <a:latin typeface="Calibri"/>
              </a:rPr>
              <a:t>Κάντε κλικ για να επεξεργαστείτε τα στυλ κειμένου του υποδείγματος</a:t>
            </a:r>
          </a:p>
          <a:p>
            <a:pPr marL="1040040" lvl="1" indent="-399960" defTabSz="1280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strike="noStrike" spc="-1">
                <a:solidFill>
                  <a:schemeClr val="dk1"/>
                </a:solidFill>
                <a:latin typeface="Calibri"/>
              </a:rPr>
              <a:t>Δεύτερου επιπέδου</a:t>
            </a:r>
          </a:p>
          <a:p>
            <a:pPr marL="1600200" lvl="2" indent="-320040" defTabSz="12801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500" b="0" strike="noStrike" spc="-1">
                <a:solidFill>
                  <a:schemeClr val="dk1"/>
                </a:solidFill>
                <a:latin typeface="Calibri"/>
              </a:rPr>
              <a:t>Τρίτου επιπέδου</a:t>
            </a:r>
          </a:p>
          <a:p>
            <a:pPr marL="2240280" lvl="3" indent="-320040" defTabSz="128016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200" b="0" strike="noStrike" spc="-1">
                <a:solidFill>
                  <a:schemeClr val="dk1"/>
                </a:solidFill>
                <a:latin typeface="Calibri"/>
              </a:rPr>
              <a:t>Τέταρτου επιπέδου</a:t>
            </a:r>
          </a:p>
          <a:p>
            <a:pPr marL="2880360" lvl="4" indent="-320040" defTabSz="128016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»"/>
            </a:pPr>
            <a:r>
              <a:rPr lang="el-GR" sz="2200" b="0" strike="noStrike" spc="-1">
                <a:solidFill>
                  <a:schemeClr val="dk1"/>
                </a:solidFill>
                <a:latin typeface="Calibri"/>
              </a:rPr>
              <a:t>Πέμπτου επιπέδου</a:t>
            </a: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1280160">
              <a:lnSpc>
                <a:spcPct val="100000"/>
              </a:lnSpc>
              <a:buNone/>
            </a:pPr>
            <a:r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&lt;ημερομηνία/ώρα&gt;</a:t>
            </a:r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3280320" y="11865240"/>
            <a:ext cx="304020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ctr">
              <a:buNone/>
              <a:defRPr lang="el-G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l-GR" sz="1400" b="0" strike="noStrike" spc="-1">
                <a:solidFill>
                  <a:srgbClr val="000000"/>
                </a:solidFill>
                <a:latin typeface="Times New Roman"/>
              </a:rPr>
              <a:t>&lt;υποσέλιδο&gt;</a:t>
            </a: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r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1280160">
              <a:lnSpc>
                <a:spcPct val="100000"/>
              </a:lnSpc>
              <a:buNone/>
            </a:pPr>
            <a:fld id="{EF75D3E3-4BA7-469D-AAD7-F1D8A661A7EC}" type="slidenum"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pPr indent="0" algn="r" defTabSz="1280160">
                <a:lnSpc>
                  <a:spcPct val="100000"/>
                </a:lnSpc>
                <a:buNone/>
              </a:pPr>
              <a:t>‹#›</a:t>
            </a:fld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80240" y="512640"/>
            <a:ext cx="8640720" cy="213336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/>
          <a:p>
            <a:pPr indent="0" algn="ctr" defTabSz="1280160">
              <a:lnSpc>
                <a:spcPct val="100000"/>
              </a:lnSpc>
              <a:buNone/>
            </a:pPr>
            <a:r>
              <a:rPr lang="el-GR" sz="6200" b="0" strike="noStrike" spc="-1">
                <a:solidFill>
                  <a:schemeClr val="dk1"/>
                </a:solidFill>
                <a:latin typeface="Calibri"/>
              </a:rPr>
              <a:t>Κάντε κλικ για επεξεργασία του τίτλου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1280160">
              <a:lnSpc>
                <a:spcPct val="100000"/>
              </a:lnSpc>
              <a:buNone/>
            </a:pPr>
            <a:r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&lt;ημερομηνία/ώρα&gt;</a:t>
            </a:r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3280320" y="11865240"/>
            <a:ext cx="304020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ctr">
              <a:buNone/>
              <a:defRPr lang="el-G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l-GR" sz="1400" b="0" strike="noStrike" spc="-1">
                <a:solidFill>
                  <a:srgbClr val="000000"/>
                </a:solidFill>
                <a:latin typeface="Times New Roman"/>
              </a:rPr>
              <a:t>&lt;υποσέλιδο&gt;</a:t>
            </a: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r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1280160">
              <a:lnSpc>
                <a:spcPct val="100000"/>
              </a:lnSpc>
              <a:buNone/>
            </a:pPr>
            <a:fld id="{EAFFBC90-1491-4706-AD92-36B3B6712B36}" type="slidenum"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pPr indent="0" algn="r" defTabSz="1280160">
                <a:lnSpc>
                  <a:spcPct val="100000"/>
                </a:lnSpc>
                <a:buNone/>
              </a:pPr>
              <a:t>‹#›</a:t>
            </a:fld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1280160">
              <a:lnSpc>
                <a:spcPct val="100000"/>
              </a:lnSpc>
              <a:buNone/>
            </a:pPr>
            <a:r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&lt;ημερομηνία/ώρα&gt;</a:t>
            </a:r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3280320" y="11865240"/>
            <a:ext cx="304020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ctr">
              <a:buNone/>
              <a:defRPr lang="el-G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l-GR" sz="1400" b="0" strike="noStrike" spc="-1">
                <a:solidFill>
                  <a:srgbClr val="000000"/>
                </a:solidFill>
                <a:latin typeface="Times New Roman"/>
              </a:rPr>
              <a:t>&lt;υποσέλιδο&gt;</a:t>
            </a: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  <a:noFill/>
          <a:ln w="0">
            <a:noFill/>
          </a:ln>
        </p:spPr>
        <p:txBody>
          <a:bodyPr lIns="128160" tIns="64080" rIns="128160" bIns="64080" anchor="ctr">
            <a:noAutofit/>
          </a:bodyPr>
          <a:lstStyle>
            <a:lvl1pPr indent="0" algn="r" defTabSz="1280160">
              <a:lnSpc>
                <a:spcPct val="100000"/>
              </a:lnSpc>
              <a:buNone/>
              <a:def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1280160">
              <a:lnSpc>
                <a:spcPct val="100000"/>
              </a:lnSpc>
              <a:buNone/>
            </a:pPr>
            <a:fld id="{9609DCCD-3C55-473D-9119-13C6E293422E}" type="slidenum">
              <a:rPr lang="el-GR" sz="17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pPr indent="0" algn="r" defTabSz="1280160">
                <a:lnSpc>
                  <a:spcPct val="100000"/>
                </a:lnSpc>
                <a:buNone/>
              </a:pPr>
              <a:t>‹#›</a:t>
            </a:fld>
            <a:endParaRPr lang="el-GR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>
            <a:alphaModFix amt="93000"/>
          </a:blip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subTitle"/>
          </p:nvPr>
        </p:nvSpPr>
        <p:spPr>
          <a:xfrm>
            <a:off x="0" y="0"/>
            <a:ext cx="1055880" cy="12801600"/>
          </a:xfrm>
          <a:prstGeom prst="rect">
            <a:avLst/>
          </a:prstGeom>
          <a:solidFill>
            <a:srgbClr val="FFC000">
              <a:alpha val="39000"/>
            </a:srgbClr>
          </a:solidFill>
          <a:ln w="0">
            <a:noFill/>
          </a:ln>
        </p:spPr>
        <p:txBody>
          <a:bodyPr lIns="128160" tIns="64080" rIns="128160" bIns="64080" anchor="t">
            <a:normAutofit fontScale="92500" lnSpcReduction="20000"/>
          </a:bodyPr>
          <a:lstStyle/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endParaRPr lang="el-GR" b="1" spc="-1" dirty="0">
              <a:solidFill>
                <a:schemeClr val="accent2"/>
              </a:solidFill>
              <a:latin typeface="Times New Roman"/>
              <a:ea typeface="+mn-ea"/>
              <a:cs typeface="+mn-cs"/>
            </a:endParaRP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Ε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Π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Ε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Τ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Ε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Ι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Α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Κ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Η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endParaRPr lang="el-GR" b="1" spc="-1" dirty="0">
              <a:solidFill>
                <a:schemeClr val="accent2"/>
              </a:solidFill>
              <a:latin typeface="Times New Roman"/>
              <a:ea typeface="+mn-ea"/>
              <a:cs typeface="+mn-cs"/>
            </a:endParaRP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Ε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Κ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Δ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Η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Λ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Ω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Σ</a:t>
            </a:r>
          </a:p>
          <a:p>
            <a:pPr algn="ctr" defTabSz="1280160">
              <a:lnSpc>
                <a:spcPct val="100000"/>
              </a:lnSpc>
              <a:spcBef>
                <a:spcPts val="901"/>
              </a:spcBef>
              <a:tabLst>
                <a:tab pos="0" algn="l"/>
              </a:tabLst>
            </a:pPr>
            <a:r>
              <a:rPr lang="el-GR" b="1" spc="-1" dirty="0">
                <a:solidFill>
                  <a:schemeClr val="accent2"/>
                </a:solidFill>
                <a:latin typeface="Times New Roman"/>
                <a:ea typeface="+mn-ea"/>
                <a:cs typeface="+mn-cs"/>
              </a:rPr>
              <a:t>Η</a:t>
            </a:r>
          </a:p>
        </p:txBody>
      </p:sp>
      <p:sp>
        <p:nvSpPr>
          <p:cNvPr id="66" name="14 - TextBox"/>
          <p:cNvSpPr/>
          <p:nvPr/>
        </p:nvSpPr>
        <p:spPr>
          <a:xfrm>
            <a:off x="1071154" y="1985553"/>
            <a:ext cx="8530046" cy="1483628"/>
          </a:xfrm>
          <a:prstGeom prst="rect">
            <a:avLst/>
          </a:prstGeom>
          <a:solidFill>
            <a:srgbClr val="FFCC66"/>
          </a:solidFill>
          <a:ln w="0">
            <a:solidFill>
              <a:srgbClr val="00B050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28160" tIns="64080" rIns="128160" bIns="64080" anchor="t">
            <a:spAutoFit/>
          </a:bodyPr>
          <a:lstStyle/>
          <a:p>
            <a:pPr algn="ctr" defTabSz="1280160">
              <a:lnSpc>
                <a:spcPct val="100000"/>
              </a:lnSpc>
            </a:pPr>
            <a:r>
              <a:rPr lang="el-GR" sz="4400" b="1" strike="noStrike" spc="-1" dirty="0">
                <a:solidFill>
                  <a:schemeClr val="accent2"/>
                </a:solidFill>
                <a:latin typeface="Times New Roman"/>
              </a:rPr>
              <a:t> ΡΙΖΟΣΠΑΣΤΙΚΟΣ ΑΓΩΝΑΣ</a:t>
            </a:r>
          </a:p>
          <a:p>
            <a:pPr algn="ctr" defTabSz="1280160">
              <a:lnSpc>
                <a:spcPct val="100000"/>
              </a:lnSpc>
            </a:pPr>
            <a:r>
              <a:rPr lang="el-GR" sz="4400" b="1" spc="-1" dirty="0">
                <a:solidFill>
                  <a:schemeClr val="accent2"/>
                </a:solidFill>
                <a:latin typeface="Times New Roman"/>
              </a:rPr>
              <a:t>ΚΑΙ ΕΝΩΣΗ ΜΕ ΤΗΝ ΕΛΛΑΔΑ</a:t>
            </a:r>
            <a:endParaRPr lang="el-GR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TextBox 4"/>
          <p:cNvSpPr/>
          <p:nvPr/>
        </p:nvSpPr>
        <p:spPr>
          <a:xfrm>
            <a:off x="585720" y="1614600"/>
            <a:ext cx="9015120" cy="6294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1280160">
              <a:lnSpc>
                <a:spcPct val="100000"/>
              </a:lnSpc>
            </a:pPr>
            <a:endParaRPr lang="el-GR" sz="1000" b="0" strike="noStrike" spc="-1" dirty="0">
              <a:solidFill>
                <a:srgbClr val="000000"/>
              </a:solidFill>
              <a:latin typeface="Arial"/>
            </a:endParaRPr>
          </a:p>
          <a:p>
            <a:pPr algn="ctr" defTabSz="1280160">
              <a:lnSpc>
                <a:spcPct val="100000"/>
              </a:lnSpc>
            </a:pPr>
            <a:endParaRPr lang="el-GR" sz="25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TextBox 6"/>
          <p:cNvSpPr/>
          <p:nvPr/>
        </p:nvSpPr>
        <p:spPr>
          <a:xfrm>
            <a:off x="1014480" y="2971800"/>
            <a:ext cx="8586360" cy="123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1280160">
              <a:lnSpc>
                <a:spcPct val="100000"/>
              </a:lnSpc>
            </a:pPr>
            <a:endParaRPr lang="el-GR" sz="25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1280160">
              <a:lnSpc>
                <a:spcPct val="100000"/>
              </a:lnSpc>
            </a:pPr>
            <a:endParaRPr lang="el-GR" sz="25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1280160">
              <a:lnSpc>
                <a:spcPct val="100000"/>
              </a:lnSpc>
            </a:pPr>
            <a:r>
              <a:rPr lang="el-GR" sz="2500" b="1" strike="noStrike" spc="-1">
                <a:solidFill>
                  <a:schemeClr val="dk1"/>
                </a:solidFill>
                <a:latin typeface="Calibri"/>
              </a:rPr>
              <a:t>  </a:t>
            </a:r>
            <a:endParaRPr lang="el-GR" sz="2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5 - TextBox"/>
          <p:cNvSpPr/>
          <p:nvPr/>
        </p:nvSpPr>
        <p:spPr>
          <a:xfrm>
            <a:off x="1009800" y="11829960"/>
            <a:ext cx="8591040" cy="676440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9000">
                <a:srgbClr val="F0EBD5"/>
              </a:gs>
              <a:gs pos="100000">
                <a:srgbClr val="D1C39F"/>
              </a:gs>
            </a:gsLst>
            <a:lin ang="54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8160" tIns="64080" rIns="128160" bIns="64080" anchor="t">
            <a:spAutoFit/>
          </a:bodyPr>
          <a:lstStyle/>
          <a:p>
            <a:pPr algn="ctr" defTabSz="1280160">
              <a:lnSpc>
                <a:spcPct val="100000"/>
              </a:lnSpc>
            </a:pPr>
            <a:r>
              <a:rPr lang="en-US" sz="3600" b="1" strike="noStrike" spc="-1" dirty="0">
                <a:solidFill>
                  <a:srgbClr val="990000"/>
                </a:solidFill>
                <a:latin typeface="Times New Roman"/>
              </a:rPr>
              <a:t> </a:t>
            </a:r>
            <a:r>
              <a:rPr lang="el-GR" sz="3600" b="1" strike="noStrike" spc="-1" dirty="0">
                <a:solidFill>
                  <a:srgbClr val="990000"/>
                </a:solidFill>
                <a:latin typeface="Times New Roman"/>
              </a:rPr>
              <a:t>ΣΤΟ ΜΟΥΣΕΙΟ ΛΗΞΟΥΡΙΟΥ </a:t>
            </a:r>
            <a:endParaRPr lang="el-GR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22 - Ορθογώνιο"/>
          <p:cNvSpPr/>
          <p:nvPr/>
        </p:nvSpPr>
        <p:spPr>
          <a:xfrm rot="163200">
            <a:off x="1273680" y="10928880"/>
            <a:ext cx="5758920" cy="47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1280160">
              <a:lnSpc>
                <a:spcPct val="100000"/>
              </a:lnSpc>
            </a:pPr>
            <a:endParaRPr lang="el-GR" sz="2500" b="1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74" name="21 - Εικόνα" descr="ΛΟΓΟΤΥΠΟ ΤΕΛΕΥΤΑΙΟ.png"/>
          <p:cNvPicPr/>
          <p:nvPr/>
        </p:nvPicPr>
        <p:blipFill>
          <a:blip r:embed="rId3"/>
          <a:stretch/>
        </p:blipFill>
        <p:spPr>
          <a:xfrm>
            <a:off x="1070794" y="0"/>
            <a:ext cx="4938120" cy="1828799"/>
          </a:xfrm>
          <a:prstGeom prst="rect">
            <a:avLst/>
          </a:prstGeom>
          <a:ln w="0">
            <a:noFill/>
          </a:ln>
        </p:spPr>
      </p:pic>
      <p:sp>
        <p:nvSpPr>
          <p:cNvPr id="75" name="24 - TextBox"/>
          <p:cNvSpPr/>
          <p:nvPr/>
        </p:nvSpPr>
        <p:spPr>
          <a:xfrm>
            <a:off x="1228680" y="6686640"/>
            <a:ext cx="7929360" cy="861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1280160">
              <a:lnSpc>
                <a:spcPct val="100000"/>
              </a:lnSpc>
            </a:pPr>
            <a:endParaRPr lang="el-GR" sz="2500" b="0" strike="noStrike" spc="-1">
              <a:solidFill>
                <a:srgbClr val="000000"/>
              </a:solidFill>
              <a:latin typeface="Arial"/>
            </a:endParaRPr>
          </a:p>
          <a:p>
            <a:pPr defTabSz="1280160">
              <a:lnSpc>
                <a:spcPct val="100000"/>
              </a:lnSpc>
            </a:pPr>
            <a:endParaRPr lang="el-GR" sz="2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20 - Στρογγυλεμένο ορθογώνιο"/>
          <p:cNvSpPr/>
          <p:nvPr/>
        </p:nvSpPr>
        <p:spPr>
          <a:xfrm>
            <a:off x="1018903" y="10763793"/>
            <a:ext cx="8582297" cy="668726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1280160">
              <a:lnSpc>
                <a:spcPct val="100000"/>
              </a:lnSpc>
            </a:pPr>
            <a:endParaRPr lang="el-GR" sz="25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7" name="27 - TextBox"/>
          <p:cNvSpPr/>
          <p:nvPr/>
        </p:nvSpPr>
        <p:spPr>
          <a:xfrm>
            <a:off x="1157760" y="10763794"/>
            <a:ext cx="844344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1280160">
              <a:lnSpc>
                <a:spcPct val="100000"/>
              </a:lnSpc>
            </a:pPr>
            <a:r>
              <a:rPr lang="el-GR" sz="4000" b="1" strike="noStrike" spc="-1" dirty="0">
                <a:solidFill>
                  <a:schemeClr val="dk1"/>
                </a:solidFill>
                <a:latin typeface="Times New Roman"/>
              </a:rPr>
              <a:t>Σάββατο</a:t>
            </a:r>
            <a:r>
              <a:rPr lang="el-GR" sz="3600" b="1" strike="noStrike" spc="-1" dirty="0">
                <a:solidFill>
                  <a:schemeClr val="dk1"/>
                </a:solidFill>
                <a:latin typeface="Times New Roman"/>
              </a:rPr>
              <a:t>, </a:t>
            </a:r>
            <a:r>
              <a:rPr lang="el-GR" sz="4000" b="1" spc="-1" dirty="0">
                <a:solidFill>
                  <a:schemeClr val="dk1"/>
                </a:solidFill>
                <a:latin typeface="Times New Roman"/>
              </a:rPr>
              <a:t>24</a:t>
            </a:r>
            <a:r>
              <a:rPr lang="el-GR" sz="4000" b="1" strike="noStrike" spc="-1" dirty="0">
                <a:solidFill>
                  <a:schemeClr val="dk1"/>
                </a:solidFill>
                <a:latin typeface="Times New Roman"/>
              </a:rPr>
              <a:t>  Μαΐου</a:t>
            </a:r>
            <a:r>
              <a:rPr lang="en-US" sz="4000" b="1" strike="noStrike" spc="-1" dirty="0">
                <a:solidFill>
                  <a:schemeClr val="dk1"/>
                </a:solidFill>
                <a:latin typeface="Times New Roman"/>
              </a:rPr>
              <a:t> </a:t>
            </a:r>
            <a:r>
              <a:rPr lang="el-GR" sz="4000" b="1" strike="noStrike" spc="-1" dirty="0">
                <a:solidFill>
                  <a:schemeClr val="dk1"/>
                </a:solidFill>
                <a:latin typeface="Times New Roman"/>
              </a:rPr>
              <a:t>2025,</a:t>
            </a:r>
            <a:r>
              <a:rPr lang="el-GR" sz="3600" b="1" strike="noStrike" spc="-1" dirty="0">
                <a:solidFill>
                  <a:schemeClr val="dk1"/>
                </a:solidFill>
                <a:latin typeface="Times New Roman"/>
              </a:rPr>
              <a:t> </a:t>
            </a:r>
            <a:r>
              <a:rPr lang="el-GR" sz="4000" b="1" spc="-1" dirty="0">
                <a:solidFill>
                  <a:schemeClr val="dk1"/>
                </a:solidFill>
                <a:latin typeface="Times New Roman"/>
              </a:rPr>
              <a:t>8</a:t>
            </a:r>
            <a:r>
              <a:rPr lang="el-GR" sz="4000" b="1" strike="noStrike" spc="-1" dirty="0">
                <a:solidFill>
                  <a:schemeClr val="dk1"/>
                </a:solidFill>
                <a:latin typeface="Times New Roman"/>
              </a:rPr>
              <a:t> μ.μ.</a:t>
            </a:r>
            <a:endParaRPr lang="el-GR" sz="4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23 - TextBox"/>
          <p:cNvSpPr/>
          <p:nvPr/>
        </p:nvSpPr>
        <p:spPr>
          <a:xfrm>
            <a:off x="1055880" y="3043080"/>
            <a:ext cx="8544960" cy="213759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1280160">
              <a:lnSpc>
                <a:spcPct val="100000"/>
              </a:lnSpc>
            </a:pPr>
            <a:r>
              <a:rPr lang="el-GR" sz="3600" b="1" spc="-1" dirty="0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 </a:t>
            </a:r>
            <a:endParaRPr lang="el-GR" sz="3600" b="0" strike="noStrike" spc="-1" dirty="0">
              <a:solidFill>
                <a:srgbClr val="000000"/>
              </a:solidFill>
              <a:latin typeface="Arial"/>
            </a:endParaRPr>
          </a:p>
          <a:p>
            <a:pPr defTabSz="1280160">
              <a:lnSpc>
                <a:spcPct val="100000"/>
              </a:lnSpc>
            </a:pPr>
            <a:endParaRPr lang="el-GR" sz="3600" b="0" strike="noStrike" spc="-1" dirty="0">
              <a:solidFill>
                <a:srgbClr val="000000"/>
              </a:solidFill>
              <a:latin typeface="Arial"/>
            </a:endParaRPr>
          </a:p>
          <a:p>
            <a:pPr defTabSz="1280160">
              <a:lnSpc>
                <a:spcPct val="100000"/>
              </a:lnSpc>
            </a:pPr>
            <a:endParaRPr lang="el-GR" sz="3600" b="0" strike="noStrike" spc="-1" dirty="0">
              <a:solidFill>
                <a:srgbClr val="000000"/>
              </a:solidFill>
              <a:latin typeface="Arial"/>
            </a:endParaRPr>
          </a:p>
          <a:p>
            <a:pPr defTabSz="1280160">
              <a:lnSpc>
                <a:spcPct val="100000"/>
              </a:lnSpc>
            </a:pPr>
            <a:endParaRPr lang="el-GR" sz="25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C5A6236-F759-90C8-18D1-05D1BFD503C5}"/>
              </a:ext>
            </a:extLst>
          </p:cNvPr>
          <p:cNvSpPr txBox="1"/>
          <p:nvPr/>
        </p:nvSpPr>
        <p:spPr>
          <a:xfrm>
            <a:off x="1009800" y="8490856"/>
            <a:ext cx="75923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 smtClean="0">
                <a:solidFill>
                  <a:schemeClr val="tx2"/>
                </a:solidFill>
              </a:rPr>
              <a:t>ΟΜΙΛΙΑ</a:t>
            </a:r>
            <a:r>
              <a:rPr lang="en-US" sz="4000" b="1" dirty="0" smtClean="0">
                <a:solidFill>
                  <a:schemeClr val="tx2"/>
                </a:solidFill>
              </a:rPr>
              <a:t>:</a:t>
            </a:r>
            <a:r>
              <a:rPr lang="el-GR" sz="4000" b="1" dirty="0" smtClean="0">
                <a:solidFill>
                  <a:schemeClr val="tx2"/>
                </a:solidFill>
              </a:rPr>
              <a:t> Πέτρος  </a:t>
            </a:r>
            <a:r>
              <a:rPr lang="el-GR" sz="4000" b="1" dirty="0" err="1" smtClean="0">
                <a:solidFill>
                  <a:schemeClr val="tx2"/>
                </a:solidFill>
              </a:rPr>
              <a:t>Πετράτος</a:t>
            </a:r>
            <a:endParaRPr lang="en-US" sz="4000" b="1" dirty="0">
              <a:solidFill>
                <a:schemeClr val="tx2"/>
              </a:solidFill>
            </a:endParaRPr>
          </a:p>
          <a:p>
            <a:pPr algn="ctr"/>
            <a:r>
              <a:rPr lang="el-GR" sz="4000" b="1" dirty="0">
                <a:solidFill>
                  <a:schemeClr val="tx2"/>
                </a:solidFill>
              </a:rPr>
              <a:t>ΜΟΥΣΙΚΟ ΠΡΟΓΡΑΜΜΑ</a:t>
            </a:r>
            <a:r>
              <a:rPr lang="en-US" sz="4000" b="1" dirty="0">
                <a:solidFill>
                  <a:schemeClr val="tx2"/>
                </a:solidFill>
              </a:rPr>
              <a:t>: </a:t>
            </a:r>
            <a:r>
              <a:rPr lang="el-GR" sz="4000" b="1" dirty="0">
                <a:solidFill>
                  <a:schemeClr val="tx2"/>
                </a:solidFill>
              </a:rPr>
              <a:t>Φιλαρμονική Σχολή Πάλλης</a:t>
            </a:r>
          </a:p>
        </p:txBody>
      </p:sp>
      <p:pic>
        <p:nvPicPr>
          <p:cNvPr id="12" name="Εικόνα 11">
            <a:extLst>
              <a:ext uri="{FF2B5EF4-FFF2-40B4-BE49-F238E27FC236}">
                <a16:creationId xmlns:a16="http://schemas.microsoft.com/office/drawing/2014/main" xmlns="" id="{A877DB85-C59F-FD0F-F4A6-3CC0C6AC9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48084" y="3725227"/>
            <a:ext cx="4290392" cy="4508263"/>
          </a:xfrm>
          <a:prstGeom prst="rect">
            <a:avLst/>
          </a:prstGeo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xmlns="" id="{F6211561-EA52-A4D3-684B-F3050D00DA3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52414" y="0"/>
            <a:ext cx="2848786" cy="179932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</TotalTime>
  <Words>50</Words>
  <Application>Microsoft Office PowerPoint</Application>
  <PresentationFormat>A3 (297x420 χιλ.)</PresentationFormat>
  <Paragraphs>30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11</vt:i4>
      </vt:variant>
      <vt:variant>
        <vt:lpstr>Τίτλοι διαφανειών</vt:lpstr>
      </vt:variant>
      <vt:variant>
        <vt:i4>1</vt:i4>
      </vt:variant>
    </vt:vector>
  </HeadingPairs>
  <TitlesOfParts>
    <vt:vector size="12" baseType="lpstr">
      <vt:lpstr>Θέμα του Office</vt:lpstr>
      <vt:lpstr>Θέμα του Office</vt:lpstr>
      <vt:lpstr>Θέμα του Office</vt:lpstr>
      <vt:lpstr>Θέμα του Office</vt:lpstr>
      <vt:lpstr>Θέμα του Office</vt:lpstr>
      <vt:lpstr>Θέμα του Office</vt:lpstr>
      <vt:lpstr>Θέμα του Office</vt:lpstr>
      <vt:lpstr>Θέμα του Office</vt:lpstr>
      <vt:lpstr>Θέμα του Office</vt:lpstr>
      <vt:lpstr>Θέμα του Office</vt:lpstr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PC2</dc:creator>
  <cp:lastModifiedBy>Petros</cp:lastModifiedBy>
  <cp:revision>109</cp:revision>
  <dcterms:created xsi:type="dcterms:W3CDTF">2018-06-20T20:10:40Z</dcterms:created>
  <dcterms:modified xsi:type="dcterms:W3CDTF">2025-05-17T09:11:29Z</dcterms:modified>
  <dc:language>el-GR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A3 (297x420 χιλ.)</vt:lpwstr>
  </property>
  <property fmtid="{D5CDD505-2E9C-101B-9397-08002B2CF9AE}" pid="3" name="Slides">
    <vt:i4>1</vt:i4>
  </property>
</Properties>
</file>