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3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377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85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60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69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1869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895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37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887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29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068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67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483C6-664F-464A-850B-5BABF7F83F05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A8005-FB4A-413E-A9FD-42991AFC22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233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  <a:alpha val="9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D3E90E-AB9E-CAFA-6B51-4945248DB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34" y="6077796"/>
            <a:ext cx="9160932" cy="1877655"/>
          </a:xfrm>
        </p:spPr>
        <p:txBody>
          <a:bodyPr/>
          <a:lstStyle/>
          <a:p>
            <a:pPr algn="l"/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0852793-4C25-7736-2B84-B020E58C9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858933"/>
            <a:ext cx="9601200" cy="209651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l-GR" sz="5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Έκθεση  Τεκμηρίων</a:t>
            </a:r>
          </a:p>
          <a:p>
            <a:r>
              <a:rPr lang="el-GR" sz="5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ΚΕΦΑΛΟΝΙΤΕΣ ΤΟ 1821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DBE357D5-FE35-62B8-DB90-ABB91EDC3A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601200" cy="2024304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63B6495C-2766-B9ED-B43F-5DE70DB33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0729"/>
            <a:ext cx="9601200" cy="28034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E2EC5B-6F6B-1681-889F-3945C9CB28BE}"/>
              </a:ext>
            </a:extLst>
          </p:cNvPr>
          <p:cNvSpPr txBox="1"/>
          <p:nvPr/>
        </p:nvSpPr>
        <p:spPr>
          <a:xfrm>
            <a:off x="1" y="4834165"/>
            <a:ext cx="9381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ΣΠΑΘΙ ΤΟΥ ΑΓΩΝΙΣΤΗ ΛΕΩΝΙΔΑ  ΚΑΜΠΙΤΣΗ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505A44-1050-B28F-261F-7AF90AAAEEE8}"/>
              </a:ext>
            </a:extLst>
          </p:cNvPr>
          <p:cNvSpPr txBox="1"/>
          <p:nvPr/>
        </p:nvSpPr>
        <p:spPr>
          <a:xfrm>
            <a:off x="220134" y="7978607"/>
            <a:ext cx="9381066" cy="43396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Εγκαίνια  Έκθεσης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Μαρτίου 2025, 7μ.μ.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Διάρκεια  Έκθεσης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19-2</a:t>
            </a: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Μαρτίου  2025</a:t>
            </a:r>
          </a:p>
          <a:p>
            <a:pPr>
              <a:lnSpc>
                <a:spcPct val="150000"/>
              </a:lnSpc>
            </a:pP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Πρωί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</a:t>
            </a: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π.μ.-2μ.μ.- Απόγευμα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μ.μ-8μ.μ.</a:t>
            </a:r>
          </a:p>
          <a:p>
            <a:pPr>
              <a:lnSpc>
                <a:spcPct val="150000"/>
              </a:lnSpc>
            </a:pPr>
            <a:r>
              <a:rPr lang="el-GR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  Μουσείο  </a:t>
            </a:r>
            <a:r>
              <a:rPr lang="el-GR" sz="6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Ληξουρίου</a:t>
            </a:r>
            <a:endParaRPr lang="el-GR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0841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</TotalTime>
  <Words>56</Words>
  <Application>Microsoft Office PowerPoint</Application>
  <PresentationFormat>Χαρτί A3 (297x420 χιλ.)</PresentationFormat>
  <Paragraphs>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Ιακωβάτειος Βιβλιοθήκη</dc:creator>
  <cp:lastModifiedBy>Ιακωβάτειος Βιβλιοθήκη</cp:lastModifiedBy>
  <cp:revision>2</cp:revision>
  <dcterms:created xsi:type="dcterms:W3CDTF">2025-03-12T08:48:10Z</dcterms:created>
  <dcterms:modified xsi:type="dcterms:W3CDTF">2025-03-12T13:02:44Z</dcterms:modified>
</cp:coreProperties>
</file>