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4386F"/>
    <a:srgbClr val="1B326E"/>
    <a:srgbClr val="455883"/>
    <a:srgbClr val="A3F70C"/>
    <a:srgbClr val="233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 snapToGrid="0">
      <p:cViewPr varScale="1">
        <p:scale>
          <a:sx n="38" d="100"/>
          <a:sy n="38" d="100"/>
        </p:scale>
        <p:origin x="23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6835B-5096-4DA0-BEA0-11E604DABCC9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D468A-CA2F-493D-B186-872B44308B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04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D468A-CA2F-493D-B186-872B44308B0A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42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89B-050F-4F0E-A958-296B1438FD93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5BBF-F2DB-48C4-8B64-6430D4EC5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987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89B-050F-4F0E-A958-296B1438FD93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5BBF-F2DB-48C4-8B64-6430D4EC5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735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89B-050F-4F0E-A958-296B1438FD93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5BBF-F2DB-48C4-8B64-6430D4EC5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47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89B-050F-4F0E-A958-296B1438FD93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5BBF-F2DB-48C4-8B64-6430D4EC5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41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89B-050F-4F0E-A958-296B1438FD93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5BBF-F2DB-48C4-8B64-6430D4EC5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911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89B-050F-4F0E-A958-296B1438FD93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5BBF-F2DB-48C4-8B64-6430D4EC5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2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89B-050F-4F0E-A958-296B1438FD93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5BBF-F2DB-48C4-8B64-6430D4EC5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976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89B-050F-4F0E-A958-296B1438FD93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5BBF-F2DB-48C4-8B64-6430D4EC5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98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89B-050F-4F0E-A958-296B1438FD93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5BBF-F2DB-48C4-8B64-6430D4EC5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079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89B-050F-4F0E-A958-296B1438FD93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5BBF-F2DB-48C4-8B64-6430D4EC5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70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A89B-050F-4F0E-A958-296B1438FD93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5BBF-F2DB-48C4-8B64-6430D4EC5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45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D1A89B-050F-4F0E-A958-296B1438FD93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B5BBF-F2DB-48C4-8B64-6430D4EC5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079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0242F0-9868-8C4A-2197-157B39572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διάγραμμα, στιγμιότυπο οθόνης, γραμματοσειρά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xmlns="" id="{CC8DE6B8-A879-4FC7-E29D-3FFC31E58C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5" y="0"/>
            <a:ext cx="9054790" cy="12801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F3421CE9-8EB8-A98C-9320-59F32F62E84A}"/>
              </a:ext>
            </a:extLst>
          </p:cNvPr>
          <p:cNvSpPr txBox="1">
            <a:spLocks/>
          </p:cNvSpPr>
          <p:nvPr/>
        </p:nvSpPr>
        <p:spPr>
          <a:xfrm>
            <a:off x="1012947" y="-369277"/>
            <a:ext cx="791527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b="1" dirty="0">
                <a:solidFill>
                  <a:srgbClr val="24386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ΤΟΠΙΚΟ</a:t>
            </a:r>
            <a:r>
              <a:rPr lang="el-GR" sz="1600" b="1" spc="-115" dirty="0">
                <a:solidFill>
                  <a:srgbClr val="24386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1600" b="1" dirty="0">
                <a:solidFill>
                  <a:srgbClr val="24386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ΠΟΛΕΟΔΟΜΙΚΟ</a:t>
            </a:r>
            <a:r>
              <a:rPr lang="el-GR" sz="1600" b="1" spc="-100" dirty="0">
                <a:solidFill>
                  <a:srgbClr val="24386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1600" b="1" dirty="0">
                <a:solidFill>
                  <a:srgbClr val="24386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ΣΧΕΔΙΟ</a:t>
            </a:r>
            <a:r>
              <a:rPr lang="el-GR" sz="1600" b="1" spc="-105" dirty="0">
                <a:solidFill>
                  <a:srgbClr val="24386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1600" b="1" dirty="0">
                <a:solidFill>
                  <a:srgbClr val="24386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ΔΗΜΟΥ ΣΑΜΗΣ (ΔΕ ΕΡΙΣΟΥ, ΠΥΛΑΡΕΩΝ, ΣΑΜΗΣ) – ΔΗΜΟΥ ΛΗΞΟΥΡΙΟΥ (ΔΕ ΠΑΛΛΙΚΗΣ) – ΔΗΜΟΥ ΑΡΓΟΣΤΟΛΙΟΥ (ΔΕ ΑΡΓΟΣΤΟΛΙΟΥ, ΟΜΑΛΩΝ, ΕΛΕΙΟΥ-ΠΡΟΝΩΝ, ΛΕΙΒΑΘΟΥΣ)</a:t>
            </a:r>
            <a:endParaRPr lang="en-US" sz="1600" b="1" dirty="0">
              <a:solidFill>
                <a:srgbClr val="2438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8054BD-0E11-22C4-2E4A-D1DB4E1E118A}"/>
              </a:ext>
            </a:extLst>
          </p:cNvPr>
          <p:cNvSpPr txBox="1"/>
          <p:nvPr/>
        </p:nvSpPr>
        <p:spPr>
          <a:xfrm>
            <a:off x="562707" y="956286"/>
            <a:ext cx="32964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2800" b="1" dirty="0">
                <a:solidFill>
                  <a:srgbClr val="2438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Δημοσιοποίηση Εναλλακτικών Σεναρίων Χωρικής Ανάπτυξης</a:t>
            </a:r>
            <a:r>
              <a:rPr lang="el-GR" sz="2800" dirty="0">
                <a:solidFill>
                  <a:srgbClr val="2438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917200-CA4F-E1DB-A562-C56B3755E561}"/>
              </a:ext>
            </a:extLst>
          </p:cNvPr>
          <p:cNvSpPr txBox="1"/>
          <p:nvPr/>
        </p:nvSpPr>
        <p:spPr>
          <a:xfrm>
            <a:off x="3481754" y="6400800"/>
            <a:ext cx="6119446" cy="129586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l-GR" sz="1800" b="1" dirty="0">
                <a:solidFill>
                  <a:srgbClr val="2438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Παρουσίαση στον Δήμο</a:t>
            </a:r>
            <a:r>
              <a:rPr lang="en-US" sz="1800" b="1" dirty="0">
                <a:solidFill>
                  <a:srgbClr val="2438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>
                <a:solidFill>
                  <a:srgbClr val="2438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Αργοστολίου</a:t>
            </a:r>
            <a:r>
              <a:rPr lang="en-US" sz="1800" b="1" dirty="0">
                <a:solidFill>
                  <a:srgbClr val="2438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b="1" dirty="0">
              <a:solidFill>
                <a:srgbClr val="24386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b="1" dirty="0">
                <a:solidFill>
                  <a:srgbClr val="2438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Αίθουσα Δημοτικού Θεάτρου Αργοστολίου «Ο Κέφαλος»</a:t>
            </a:r>
            <a:endParaRPr lang="en-US" b="1" dirty="0">
              <a:solidFill>
                <a:srgbClr val="24386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Τετάρτη 26 Φεβρουαρίου 2025,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17:00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2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170F74-6C66-43CF-13D6-C80B1E751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διάγραμμα, γραφιστικ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xmlns="" id="{BDD94B28-7CC5-2B12-FFDF-DF92721F3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199" cy="12801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C956A65-0682-1D04-CBE1-28F656111F60}"/>
              </a:ext>
            </a:extLst>
          </p:cNvPr>
          <p:cNvSpPr txBox="1">
            <a:spLocks/>
          </p:cNvSpPr>
          <p:nvPr/>
        </p:nvSpPr>
        <p:spPr>
          <a:xfrm>
            <a:off x="1012947" y="-415314"/>
            <a:ext cx="7915275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ΤΟΠΙΚΟ</a:t>
            </a:r>
            <a:r>
              <a:rPr lang="el-GR" sz="1600" b="1" spc="-115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ΠΟΛΕΟΔΟΜΙΚΟ</a:t>
            </a:r>
            <a:r>
              <a:rPr lang="el-GR" sz="1600" b="1" spc="-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ΣΧΕΔΙΟ</a:t>
            </a:r>
            <a:r>
              <a:rPr lang="el-GR" sz="1600" b="1" spc="-105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ΔΗΜΟΥ ΣΑΜΗΣ (ΔΕ ΕΡΙΣΟΥ, ΠΥΛΑΡΕΩΝ, ΣΑΜΗΣ) – ΔΗΜΟΥ ΛΗΞΟΥΡΙΟΥ (ΔΕ ΠΑΛΛΙΚΗΣ) – ΔΗΜΟΥ ΑΡΓΟΣΤΟΛΙΟΥ (ΔΕ ΑΡΓΟΣΤΟΛΙΟΥ, ΟΜΑΛΩΝ, ΕΛΕΙΟΥ-ΠΡΟΝΩΝ, ΛΕΙΒΑΘΟΥΣ)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AB2C6B-F5EE-2AF4-D122-44BBB36F6791}"/>
              </a:ext>
            </a:extLst>
          </p:cNvPr>
          <p:cNvSpPr txBox="1"/>
          <p:nvPr/>
        </p:nvSpPr>
        <p:spPr>
          <a:xfrm>
            <a:off x="0" y="1132133"/>
            <a:ext cx="35696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2800" b="1" dirty="0">
                <a:solidFill>
                  <a:srgbClr val="A3F70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Δημοσιοποίηση Εναλλακτικών Σεναρίων Χωρικής Ανάπτυξης</a:t>
            </a:r>
            <a:r>
              <a:rPr lang="el-GR" sz="2800" dirty="0">
                <a:solidFill>
                  <a:srgbClr val="A3F70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76A01C-CD8C-0A21-1176-2E61A87BC13D}"/>
              </a:ext>
            </a:extLst>
          </p:cNvPr>
          <p:cNvSpPr txBox="1"/>
          <p:nvPr/>
        </p:nvSpPr>
        <p:spPr>
          <a:xfrm>
            <a:off x="3569678" y="6362769"/>
            <a:ext cx="6031522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l-GR" sz="1800" b="1" dirty="0">
                <a:solidFill>
                  <a:srgbClr val="A3F7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Παρουσίαση στον Δήμο Αργοστολίου </a:t>
            </a:r>
          </a:p>
          <a:p>
            <a:pPr algn="r">
              <a:lnSpc>
                <a:spcPct val="150000"/>
              </a:lnSpc>
            </a:pPr>
            <a:r>
              <a:rPr lang="el-GR" sz="1800" b="1" dirty="0">
                <a:solidFill>
                  <a:srgbClr val="A3F7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Αίθουσα Δημοτικού Θεάτρου Αργοστολίου «Ο Κέφαλος»</a:t>
            </a:r>
          </a:p>
          <a:p>
            <a:pPr algn="r">
              <a:lnSpc>
                <a:spcPct val="150000"/>
              </a:lnSpc>
            </a:pP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Τετάρτη 26 Φεβρουαρίου 2025,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17:00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949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Θέμα του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1120</TotalTime>
  <Words>113</Words>
  <Application>Microsoft Office PowerPoint</Application>
  <PresentationFormat>A3 (297x420 χιλ.)</PresentationFormat>
  <Paragraphs>11</Paragraphs>
  <Slides>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Θέμα του Office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Thomas Papathomas</dc:creator>
  <cp:lastModifiedBy>MIX_01</cp:lastModifiedBy>
  <cp:revision>6</cp:revision>
  <dcterms:created xsi:type="dcterms:W3CDTF">2025-02-18T14:55:58Z</dcterms:created>
  <dcterms:modified xsi:type="dcterms:W3CDTF">2025-02-21T20:37:13Z</dcterms:modified>
</cp:coreProperties>
</file>