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168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9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9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26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7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82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92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8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9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12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0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6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BBCB-4D56-43CD-96F3-F408EB6825AC}" type="datetimeFigureOut">
              <a:rPr lang="el-GR" smtClean="0"/>
              <a:t>1/1/2024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AC2E-37EA-4555-8463-04149B59E5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8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             ΚΑΛΗ ΧΡΟΝΙΑ </a:t>
            </a:r>
            <a:r>
              <a:rPr lang="el-GR" sz="3200" b="1" dirty="0" smtClean="0"/>
              <a:t>2024</a:t>
            </a:r>
            <a:br>
              <a:rPr lang="el-GR" sz="3200" b="1" dirty="0" smtClean="0"/>
            </a:br>
            <a:r>
              <a:rPr lang="el-GR" sz="2700" b="1" dirty="0" smtClean="0"/>
              <a:t>«</a:t>
            </a:r>
            <a:r>
              <a:rPr lang="el-GR" sz="2700" b="1" dirty="0" smtClean="0"/>
              <a:t>Η Ψυχολογία</a:t>
            </a:r>
            <a:br>
              <a:rPr lang="el-GR" sz="2700" b="1" dirty="0" smtClean="0"/>
            </a:br>
            <a:r>
              <a:rPr lang="el-GR" sz="2700" b="1" dirty="0" smtClean="0"/>
              <a:t>           να μπει παντού»</a:t>
            </a:r>
            <a:endParaRPr lang="el-GR" sz="27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769785"/>
            <a:ext cx="7859215" cy="4356379"/>
          </a:xfrm>
        </p:spPr>
        <p:txBody>
          <a:bodyPr>
            <a:normAutofit fontScale="55000" lnSpcReduction="20000"/>
          </a:bodyPr>
          <a:lstStyle/>
          <a:p>
            <a:r>
              <a:rPr lang="el-GR" b="1" dirty="0" smtClean="0"/>
              <a:t>                                             </a:t>
            </a:r>
            <a:r>
              <a:rPr lang="el-GR" b="1" dirty="0" smtClean="0"/>
              <a:t>ΣΤΗΘΗΚΕ </a:t>
            </a:r>
            <a:r>
              <a:rPr lang="el-GR" b="1" dirty="0" smtClean="0"/>
              <a:t>ΔΩΡΑΚΙ «ΤΟ ΠΑΙΧΝΙΔΙ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ΤΩΝ ΑΣΤΕΡΙΩΝ» ΓΙΑ ΜΙΚΡΑ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ΠΑΙΔΙΑ </a:t>
            </a:r>
            <a:endParaRPr lang="el-GR" b="1" dirty="0"/>
          </a:p>
          <a:p>
            <a:endParaRPr lang="el-GR" b="1" dirty="0"/>
          </a:p>
          <a:p>
            <a:r>
              <a:rPr lang="el-GR" b="1" dirty="0" smtClean="0"/>
              <a:t>                                              ΕΥΧΕΣ ΣΕ </a:t>
            </a:r>
            <a:r>
              <a:rPr lang="el-GR" b="1" dirty="0"/>
              <a:t>Ο</a:t>
            </a:r>
            <a:r>
              <a:rPr lang="el-GR" b="1" dirty="0" smtClean="0"/>
              <a:t>ΛΑ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ΤΑ ΠΑΙΔΙΑ, ΜΕΓΑΛΑ &amp; ΜΙΚΡΑ</a:t>
            </a:r>
            <a:endParaRPr lang="el-GR" b="1" dirty="0"/>
          </a:p>
          <a:p>
            <a:endParaRPr lang="el-GR" b="1" dirty="0"/>
          </a:p>
          <a:p>
            <a:r>
              <a:rPr lang="el-GR" b="1" dirty="0" smtClean="0"/>
              <a:t>                                              ΟΧΙ </a:t>
            </a:r>
            <a:r>
              <a:rPr lang="el-GR" b="1" dirty="0"/>
              <a:t>ΣΤΗ  ΒΙΑ, </a:t>
            </a:r>
            <a:r>
              <a:rPr lang="el-GR" b="1" dirty="0" smtClean="0"/>
              <a:t>ΟΧΙ ΣΤΗΝ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      ΕΠΙΘΕΤΙΚΟΤΗΤΑ»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</a:t>
            </a:r>
            <a:r>
              <a:rPr lang="el-GR" b="1" dirty="0" smtClean="0"/>
              <a:t>Ας </a:t>
            </a:r>
            <a:r>
              <a:rPr lang="el-GR" b="1" dirty="0" smtClean="0"/>
              <a:t>αρχίσουμε </a:t>
            </a:r>
            <a:r>
              <a:rPr lang="el-GR" b="1" dirty="0" err="1" smtClean="0"/>
              <a:t>νωρίς…με</a:t>
            </a:r>
            <a:r>
              <a:rPr lang="el-GR" b="1" dirty="0" smtClean="0"/>
              <a:t> αυτά που  διαβάζουμε...</a:t>
            </a:r>
            <a:endParaRPr lang="el-GR" b="1" dirty="0"/>
          </a:p>
          <a:p>
            <a:endParaRPr lang="el-GR" b="1" dirty="0"/>
          </a:p>
          <a:p>
            <a:r>
              <a:rPr lang="el-GR" b="1" dirty="0" smtClean="0"/>
              <a:t>                                              ΣΥΜΒΟΛΟ ΜΑΣ, ΤΟ</a:t>
            </a:r>
            <a:r>
              <a:rPr lang="el-GR" b="1" dirty="0"/>
              <a:t> </a:t>
            </a:r>
            <a:r>
              <a:rPr lang="el-GR" b="1" dirty="0" smtClean="0"/>
              <a:t>ΑΣΤΕΡΙ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   </a:t>
            </a:r>
          </a:p>
          <a:p>
            <a:r>
              <a:rPr lang="el-GR" b="1" dirty="0"/>
              <a:t> </a:t>
            </a:r>
            <a:r>
              <a:rPr lang="el-GR" b="1" dirty="0" smtClean="0"/>
              <a:t>                                                         (</a:t>
            </a:r>
            <a:r>
              <a:rPr lang="el-GR" b="1" dirty="0" err="1" smtClean="0"/>
              <a:t>Αράβου</a:t>
            </a:r>
            <a:r>
              <a:rPr lang="el-GR" b="1" dirty="0" smtClean="0"/>
              <a:t>  Σοφία)</a:t>
            </a:r>
            <a:endParaRPr lang="el-GR" b="1" dirty="0" smtClean="0"/>
          </a:p>
          <a:p>
            <a:endParaRPr lang="el-G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4" y="3040067"/>
            <a:ext cx="3096343" cy="3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4" y="499504"/>
            <a:ext cx="3096342" cy="25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80" y="0"/>
            <a:ext cx="17621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ΑΣΤΕΡΙ GLITTER 40X40CM (ΚΟΚΚΙΝΟ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83" y="505758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1" y="4753221"/>
            <a:ext cx="565786" cy="37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4704"/>
            <a:ext cx="8686800" cy="7960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b="1" dirty="0" smtClean="0"/>
              <a:t>ΤΟ ΠΑΙΧΝΙΔΙ ΤΩΝ </a:t>
            </a:r>
            <a:r>
              <a:rPr lang="el-GR" sz="3600" b="1" dirty="0" smtClean="0"/>
              <a:t>ΑΣΤΕΡΙΩΝ </a:t>
            </a:r>
            <a:br>
              <a:rPr lang="el-GR" sz="3600" b="1" dirty="0" smtClean="0"/>
            </a:br>
            <a:r>
              <a:rPr lang="el-GR" sz="3600" b="1" dirty="0" smtClean="0"/>
              <a:t> </a:t>
            </a:r>
            <a:r>
              <a:rPr lang="el-GR" sz="3600" b="1" dirty="0" smtClean="0"/>
              <a:t>ΣΥΜΒΟΛΟ ΤΟ </a:t>
            </a:r>
            <a:r>
              <a:rPr lang="el-GR" sz="3600" b="1" dirty="0" smtClean="0"/>
              <a:t>ΑΣΤΕΡΙ  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Αράβου</a:t>
            </a:r>
            <a:r>
              <a:rPr lang="el-GR" sz="2400" b="1" dirty="0" smtClean="0"/>
              <a:t> Σ.)   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968044" y="1196752"/>
            <a:ext cx="37804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  <a:p>
            <a:r>
              <a:rPr lang="el-GR" sz="2800" b="1" dirty="0" smtClean="0"/>
              <a:t>← </a:t>
            </a:r>
            <a:r>
              <a:rPr lang="el-GR" sz="2800" b="1" dirty="0"/>
              <a:t>Κ</a:t>
            </a:r>
            <a:r>
              <a:rPr lang="el-GR" sz="2800" b="1" dirty="0" smtClean="0"/>
              <a:t>αλάθι  Γονιών  ή  &amp; </a:t>
            </a:r>
          </a:p>
          <a:p>
            <a:r>
              <a:rPr lang="el-GR" sz="2800" b="1" dirty="0" smtClean="0"/>
              <a:t>       Παππούδων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0" y="2564904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                                    </a:t>
            </a:r>
            <a:r>
              <a:rPr lang="el-GR" sz="2800" b="1" dirty="0" smtClean="0"/>
              <a:t>Καλάθια </a:t>
            </a:r>
            <a:r>
              <a:rPr lang="el-GR" sz="2800" b="1" dirty="0"/>
              <a:t>των παιδιών</a:t>
            </a:r>
            <a:br>
              <a:rPr lang="el-GR" sz="2800" b="1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                                                                    </a:t>
            </a:r>
            <a:r>
              <a:rPr lang="el-GR" sz="2800" b="1" dirty="0" smtClean="0"/>
              <a:t>←       </a:t>
            </a:r>
            <a:r>
              <a:rPr lang="el-GR" sz="2800" b="1" dirty="0" smtClean="0">
                <a:latin typeface="Calibri"/>
                <a:cs typeface="Calibri"/>
              </a:rPr>
              <a:t>→</a:t>
            </a:r>
            <a:endParaRPr lang="el-GR" sz="2800" b="1" dirty="0" smtClean="0"/>
          </a:p>
          <a:p>
            <a:endParaRPr lang="el-GR" sz="2800" b="1" dirty="0"/>
          </a:p>
          <a:p>
            <a:r>
              <a:rPr lang="el-GR" sz="2800" b="1" dirty="0" smtClean="0"/>
              <a:t>Αμοιβές </a:t>
            </a:r>
            <a:r>
              <a:rPr lang="el-GR" sz="2800" b="1" dirty="0"/>
              <a:t>με αστέρια </a:t>
            </a:r>
            <a:r>
              <a:rPr lang="el-GR" sz="2800" b="1" dirty="0" smtClean="0"/>
              <a:t> ↑   </a:t>
            </a:r>
            <a:r>
              <a:rPr lang="el-GR" sz="2800" b="1" dirty="0"/>
              <a:t>  </a:t>
            </a:r>
            <a:r>
              <a:rPr lang="el-GR" sz="2800" b="1" dirty="0" smtClean="0"/>
              <a:t> Πέναλτι-Αφαίρεση </a:t>
            </a:r>
            <a:r>
              <a:rPr lang="el-GR" sz="2800" b="1" dirty="0" err="1" smtClean="0"/>
              <a:t>αστεριώ</a:t>
            </a:r>
            <a:r>
              <a:rPr lang="el-GR" sz="2800" b="1" dirty="0"/>
              <a:t> </a:t>
            </a:r>
            <a:r>
              <a:rPr lang="el-GR" sz="2800" b="1" dirty="0" smtClean="0"/>
              <a:t>ν</a:t>
            </a:r>
            <a:r>
              <a:rPr lang="el-GR" sz="2800" b="1" dirty="0"/>
              <a:t>   ↑ </a:t>
            </a:r>
          </a:p>
          <a:p>
            <a:r>
              <a:rPr lang="el-GR" sz="2800" b="1" dirty="0"/>
              <a:t>γ</a:t>
            </a:r>
            <a:r>
              <a:rPr lang="el-GR" sz="2800" b="1" dirty="0" smtClean="0"/>
              <a:t>ια καλές πράξεις                    για άσχημες  πράξεις                   </a:t>
            </a:r>
            <a:endParaRPr lang="el-GR" sz="2800" b="1" dirty="0"/>
          </a:p>
          <a:p>
            <a:r>
              <a:rPr lang="el-GR" sz="2800" b="1" dirty="0" smtClean="0"/>
              <a:t>                                   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>                                                      </a:t>
            </a:r>
            <a:r>
              <a:rPr lang="el-GR" sz="2400" b="1" dirty="0"/>
              <a:t> </a:t>
            </a:r>
            <a:r>
              <a:rPr lang="el-GR" sz="2400" b="1" dirty="0" smtClean="0"/>
              <a:t>                  </a:t>
            </a:r>
          </a:p>
          <a:p>
            <a:r>
              <a:rPr lang="el-GR" sz="2800" b="1" dirty="0" smtClean="0"/>
              <a:t>Τελικές </a:t>
            </a:r>
            <a:r>
              <a:rPr lang="el-GR" sz="2800" b="1" dirty="0"/>
              <a:t>αμοιβές εβδομάδας- εξαργύρωση αστεριών με </a:t>
            </a:r>
            <a:r>
              <a:rPr lang="el-GR" sz="2800" b="1" dirty="0" err="1" smtClean="0"/>
              <a:t>ζελεδάκια</a:t>
            </a:r>
            <a:r>
              <a:rPr lang="el-GR" sz="2800" b="1" dirty="0" smtClean="0"/>
              <a:t> χωρίς ζάχαρη, για κέρασμα φίλων </a:t>
            </a:r>
            <a:r>
              <a:rPr lang="el-GR" sz="2800" b="1" smtClean="0"/>
              <a:t>των παιδιών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     </a:t>
            </a:r>
          </a:p>
          <a:p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4704"/>
            <a:ext cx="1763688" cy="1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75</Words>
  <Application>Microsoft Office PowerPoint</Application>
  <PresentationFormat>Προβολή στην οθόνη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             ΚΑΛΗ ΧΡΟΝΙΑ 2024 «Η Ψυχολογία            να μπει παντού»</vt:lpstr>
      <vt:lpstr>ΤΟ ΠΑΙΧΝΙΔΙ ΤΩΝ ΑΣΤΕΡΙΩΝ   ΣΥΜΒΟΛΟ ΤΟ ΑΣΤΕΡΙ  (Αράβου Σ.) 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papadatu@otenet.gr</dc:creator>
  <cp:lastModifiedBy>papadatu@otenet.gr</cp:lastModifiedBy>
  <cp:revision>19</cp:revision>
  <dcterms:created xsi:type="dcterms:W3CDTF">2023-12-31T09:31:14Z</dcterms:created>
  <dcterms:modified xsi:type="dcterms:W3CDTF">2024-01-01T13:48:14Z</dcterms:modified>
</cp:coreProperties>
</file>