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68" r:id="rId2"/>
    <p:sldId id="256" r:id="rId3"/>
    <p:sldId id="267" r:id="rId4"/>
    <p:sldId id="259" r:id="rId5"/>
    <p:sldId id="258" r:id="rId6"/>
    <p:sldId id="261" r:id="rId7"/>
    <p:sldId id="266" r:id="rId8"/>
    <p:sldId id="269" r:id="rId9"/>
    <p:sldId id="257" r:id="rId10"/>
    <p:sldId id="262" r:id="rId11"/>
    <p:sldId id="260" r:id="rId12"/>
    <p:sldId id="263" r:id="rId13"/>
    <p:sldId id="265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2614-AD4E-4F3A-A8BE-D943CA4DB855}" type="datetimeFigureOut">
              <a:rPr lang="el-GR" smtClean="0"/>
              <a:t>25/8/2022</a:t>
            </a:fld>
            <a:endParaRPr lang="el-G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8D7F7D-7DE6-4115-98C5-DEC17D31A27E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2614-AD4E-4F3A-A8BE-D943CA4DB855}" type="datetimeFigureOut">
              <a:rPr lang="el-GR" smtClean="0"/>
              <a:t>25/8/2022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7F7D-7DE6-4115-98C5-DEC17D31A27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2614-AD4E-4F3A-A8BE-D943CA4DB855}" type="datetimeFigureOut">
              <a:rPr lang="el-GR" smtClean="0"/>
              <a:t>25/8/2022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7F7D-7DE6-4115-98C5-DEC17D31A27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2614-AD4E-4F3A-A8BE-D943CA4DB855}" type="datetimeFigureOut">
              <a:rPr lang="el-GR" smtClean="0"/>
              <a:t>25/8/2022</a:t>
            </a:fld>
            <a:endParaRPr lang="el-G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8D7F7D-7DE6-4115-98C5-DEC17D31A27E}" type="slidenum">
              <a:rPr lang="el-GR" smtClean="0"/>
              <a:t>‹#›</a:t>
            </a:fld>
            <a:endParaRPr lang="el-G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2614-AD4E-4F3A-A8BE-D943CA4DB855}" type="datetimeFigureOut">
              <a:rPr lang="el-GR" smtClean="0"/>
              <a:t>25/8/2022</a:t>
            </a:fld>
            <a:endParaRPr lang="el-G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8D7F7D-7DE6-4115-98C5-DEC17D31A27E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2614-AD4E-4F3A-A8BE-D943CA4DB855}" type="datetimeFigureOut">
              <a:rPr lang="el-GR" smtClean="0"/>
              <a:t>25/8/2022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8D7F7D-7DE6-4115-98C5-DEC17D31A27E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2614-AD4E-4F3A-A8BE-D943CA4DB855}" type="datetimeFigureOut">
              <a:rPr lang="el-GR" smtClean="0"/>
              <a:t>25/8/2022</a:t>
            </a:fld>
            <a:endParaRPr lang="el-G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8D7F7D-7DE6-4115-98C5-DEC17D31A27E}" type="slidenum">
              <a:rPr lang="el-GR" smtClean="0"/>
              <a:t>‹#›</a:t>
            </a:fld>
            <a:endParaRPr lang="el-G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2614-AD4E-4F3A-A8BE-D943CA4DB855}" type="datetimeFigureOut">
              <a:rPr lang="el-GR" smtClean="0"/>
              <a:t>25/8/2022</a:t>
            </a:fld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8D7F7D-7DE6-4115-98C5-DEC17D31A27E}" type="slidenum">
              <a:rPr lang="el-GR" smtClean="0"/>
              <a:t>‹#›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2614-AD4E-4F3A-A8BE-D943CA4DB855}" type="datetimeFigureOut">
              <a:rPr lang="el-GR" smtClean="0"/>
              <a:t>25/8/2022</a:t>
            </a:fld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8D7F7D-7DE6-4115-98C5-DEC17D31A27E}" type="slidenum">
              <a:rPr lang="el-GR" smtClean="0"/>
              <a:t>‹#›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2614-AD4E-4F3A-A8BE-D943CA4DB855}" type="datetimeFigureOut">
              <a:rPr lang="el-GR" smtClean="0"/>
              <a:t>25/8/2022</a:t>
            </a:fld>
            <a:endParaRPr lang="el-G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8D7F7D-7DE6-4115-98C5-DEC17D31A27E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2614-AD4E-4F3A-A8BE-D943CA4DB855}" type="datetimeFigureOut">
              <a:rPr lang="el-GR" smtClean="0"/>
              <a:t>25/8/2022</a:t>
            </a:fld>
            <a:endParaRPr lang="el-G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8D7F7D-7DE6-4115-98C5-DEC17D31A27E}" type="slidenum">
              <a:rPr lang="el-GR" smtClean="0"/>
              <a:t>‹#›</a:t>
            </a:fld>
            <a:endParaRPr lang="el-G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0E72614-AD4E-4F3A-A8BE-D943CA4DB855}" type="datetimeFigureOut">
              <a:rPr lang="el-GR" smtClean="0"/>
              <a:t>25/8/2022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98D7F7D-7DE6-4115-98C5-DEC17D31A27E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827584" y="685801"/>
            <a:ext cx="7402016" cy="2743199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777240" y="3933056"/>
            <a:ext cx="7543800" cy="2232248"/>
          </a:xfrm>
        </p:spPr>
        <p:txBody>
          <a:bodyPr/>
          <a:lstStyle/>
          <a:p>
            <a:r>
              <a:rPr lang="el-GR" sz="3200" b="1" dirty="0" smtClean="0"/>
              <a:t/>
            </a:r>
            <a:br>
              <a:rPr lang="el-GR" sz="3200" b="1" dirty="0" smtClean="0"/>
            </a:br>
            <a:r>
              <a:rPr lang="el-GR" sz="3200" b="1" dirty="0"/>
              <a:t/>
            </a:r>
            <a:br>
              <a:rPr lang="el-GR" sz="3200" b="1" dirty="0"/>
            </a:br>
            <a:r>
              <a:rPr lang="el-GR" sz="3200" b="1" dirty="0" smtClean="0"/>
              <a:t/>
            </a:r>
            <a:br>
              <a:rPr lang="el-GR" sz="3200" b="1" dirty="0" smtClean="0"/>
            </a:br>
            <a:r>
              <a:rPr lang="el-GR" sz="3200" b="1" dirty="0" smtClean="0"/>
              <a:t/>
            </a:r>
            <a:br>
              <a:rPr lang="el-GR" sz="3200" b="1" dirty="0" smtClean="0"/>
            </a:br>
            <a:r>
              <a:rPr lang="el-GR" sz="3200" b="1" dirty="0"/>
              <a:t/>
            </a:r>
            <a:br>
              <a:rPr lang="el-GR" sz="3200" b="1" dirty="0"/>
            </a:br>
            <a:r>
              <a:rPr lang="el-GR" sz="3200" b="1" dirty="0" smtClean="0"/>
              <a:t/>
            </a:r>
            <a:br>
              <a:rPr lang="el-GR" sz="3200" b="1" dirty="0" smtClean="0"/>
            </a:br>
            <a:r>
              <a:rPr lang="el-GR" sz="3200" b="1" dirty="0" smtClean="0"/>
              <a:t/>
            </a:r>
            <a:br>
              <a:rPr lang="el-GR" sz="3200" b="1" dirty="0" smtClean="0"/>
            </a:br>
            <a:r>
              <a:rPr lang="el-GR" sz="2800" b="1" dirty="0" smtClean="0"/>
              <a:t>Έκθεση Εικαστικών στα </a:t>
            </a:r>
            <a:r>
              <a:rPr lang="el-GR" sz="2800" b="1" dirty="0" err="1" smtClean="0"/>
              <a:t>Σπαρτιά</a:t>
            </a:r>
            <a:r>
              <a:rPr lang="el-GR" sz="2800" b="1" dirty="0" smtClean="0"/>
              <a:t>  Κυριακή  28-8-2022, </a:t>
            </a:r>
            <a:r>
              <a:rPr lang="el-GR" sz="2800" b="1" dirty="0"/>
              <a:t>8-11 μμ. </a:t>
            </a:r>
            <a:r>
              <a:rPr lang="el-GR" sz="2800" b="1" dirty="0" smtClean="0"/>
              <a:t/>
            </a:r>
            <a:br>
              <a:rPr lang="el-GR" sz="2800" b="1" dirty="0" smtClean="0"/>
            </a:br>
            <a:r>
              <a:rPr lang="el-GR" sz="2800" b="1" dirty="0" smtClean="0"/>
              <a:t/>
            </a:r>
            <a:br>
              <a:rPr lang="el-GR" sz="2800" b="1" dirty="0" smtClean="0"/>
            </a:br>
            <a:r>
              <a:rPr lang="el-GR" sz="2800" b="1" dirty="0" smtClean="0"/>
              <a:t>Στο βενετσιάνικο καντούνι μπροστά  στο σπίτι  Κώστα  &amp; +</a:t>
            </a:r>
            <a:r>
              <a:rPr lang="el-GR" sz="2800" b="1" dirty="0" err="1" smtClean="0"/>
              <a:t>Μπούλας</a:t>
            </a:r>
            <a:r>
              <a:rPr lang="el-GR" sz="2800" b="1" dirty="0" smtClean="0"/>
              <a:t>  Παπαδάτου</a:t>
            </a:r>
            <a:br>
              <a:rPr lang="el-GR" sz="2800" b="1" dirty="0" smtClean="0"/>
            </a:br>
            <a:r>
              <a:rPr lang="el-GR" sz="2800" b="1" dirty="0" smtClean="0"/>
              <a:t/>
            </a:r>
            <a:br>
              <a:rPr lang="el-GR" sz="2800" b="1" dirty="0" smtClean="0"/>
            </a:br>
            <a:r>
              <a:rPr lang="el-GR" sz="2800" b="1" dirty="0" smtClean="0"/>
              <a:t>Συμμετοχή  </a:t>
            </a:r>
            <a:r>
              <a:rPr lang="el-GR" sz="2800" b="1" dirty="0"/>
              <a:t>Σοφίας  </a:t>
            </a:r>
            <a:r>
              <a:rPr lang="el-GR" sz="2800" b="1" dirty="0" err="1"/>
              <a:t>Αράβου</a:t>
            </a:r>
            <a:r>
              <a:rPr lang="el-GR" sz="2800" b="1" dirty="0"/>
              <a:t>-Παπαδάτου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698477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127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apad\Pictures\ΦΩΤΟ-ΑΡΘΡΟ ΑΓ. ΒΑΣΙΛΗΣ 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404664"/>
            <a:ext cx="612068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4149080"/>
            <a:ext cx="8229600" cy="1944216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Ο Αγ. Βασίλης από το Ροβανιέμι στον </a:t>
            </a:r>
            <a:r>
              <a:rPr lang="el-GR" sz="3200" b="1" dirty="0" err="1" smtClean="0"/>
              <a:t>Κούταβο</a:t>
            </a:r>
            <a:r>
              <a:rPr lang="el-GR" sz="3200" b="1" dirty="0" smtClean="0"/>
              <a:t>. Οι πάπιες τρέχουν αλαφιασμένες </a:t>
            </a:r>
            <a:r>
              <a:rPr lang="el-GR" sz="2400" b="1" dirty="0" smtClean="0"/>
              <a:t>(Ακρυλικό σε καμβά 40χ30 εκ.)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1322841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apad\Pictures\ΦΩΤΟ-ΕΥΧΕΣ ΣΥΡΙΖΑ 2 20211220_1046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1800" y="685800"/>
            <a:ext cx="4151770" cy="403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576536"/>
          </a:xfrm>
        </p:spPr>
        <p:txBody>
          <a:bodyPr>
            <a:normAutofit fontScale="90000"/>
          </a:bodyPr>
          <a:lstStyle/>
          <a:p>
            <a:r>
              <a:rPr lang="el-GR" sz="3200" b="1" dirty="0" smtClean="0"/>
              <a:t/>
            </a:r>
            <a:br>
              <a:rPr lang="el-GR" sz="3200" b="1" dirty="0" smtClean="0"/>
            </a:br>
            <a:r>
              <a:rPr lang="el-GR" sz="3200" b="1" dirty="0" smtClean="0"/>
              <a:t>Ευχετήρια κάρτα Χριστουγέννων για ΣΥΡΙΖΑ Κεφαλονιάς και Ιθάκης </a:t>
            </a:r>
            <a:r>
              <a:rPr lang="el-GR" sz="2700" b="1" dirty="0" smtClean="0"/>
              <a:t>(Ακρυλικό σε καμβά  28χ28 εκ.)</a:t>
            </a:r>
            <a:endParaRPr lang="el-GR" sz="2700" b="1" dirty="0"/>
          </a:p>
        </p:txBody>
      </p:sp>
    </p:spTree>
    <p:extLst>
      <p:ext uri="{BB962C8B-B14F-4D97-AF65-F5344CB8AC3E}">
        <p14:creationId xmlns:p14="http://schemas.microsoft.com/office/powerpoint/2010/main" val="3444340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apad\Pictures\ΦΩΤΟ- ΑΡΘΡΟ ΕΥΧΕΣ  Εν Σοφία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188640"/>
            <a:ext cx="357450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360512"/>
          </a:xfrm>
        </p:spPr>
        <p:txBody>
          <a:bodyPr>
            <a:normAutofit fontScale="90000"/>
          </a:bodyPr>
          <a:lstStyle/>
          <a:p>
            <a:r>
              <a:rPr lang="el-GR" sz="3600" b="1" dirty="0" smtClean="0"/>
              <a:t>Τα γαλάζια καμπαναριά της Κεφαλονιάς </a:t>
            </a:r>
            <a:r>
              <a:rPr lang="el-GR" sz="2700" b="1" dirty="0" smtClean="0"/>
              <a:t>(Ακρυλικό σε καμβά  30χ20 εκ.)</a:t>
            </a:r>
            <a:endParaRPr lang="el-GR" sz="2700" b="1" dirty="0"/>
          </a:p>
        </p:txBody>
      </p:sp>
    </p:spTree>
    <p:extLst>
      <p:ext uri="{BB962C8B-B14F-4D97-AF65-F5344CB8AC3E}">
        <p14:creationId xmlns:p14="http://schemas.microsoft.com/office/powerpoint/2010/main" val="2437527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77240" y="4509120"/>
            <a:ext cx="7543800" cy="1282080"/>
          </a:xfrm>
        </p:spPr>
        <p:txBody>
          <a:bodyPr>
            <a:normAutofit fontScale="90000"/>
          </a:bodyPr>
          <a:lstStyle/>
          <a:p>
            <a:r>
              <a:rPr lang="el-GR" sz="3200" b="1" dirty="0" smtClean="0"/>
              <a:t>«</a:t>
            </a:r>
            <a:r>
              <a:rPr lang="el-GR" sz="3200" b="1" dirty="0" err="1" smtClean="0"/>
              <a:t>Γλυσίνια</a:t>
            </a:r>
            <a:r>
              <a:rPr lang="el-GR" sz="3200" b="1" dirty="0" smtClean="0"/>
              <a:t>-Ελιά και Αθάνατος.</a:t>
            </a:r>
            <a:br>
              <a:rPr lang="el-GR" sz="3200" b="1" dirty="0" smtClean="0"/>
            </a:br>
            <a:r>
              <a:rPr lang="el-GR" sz="3200" b="1" dirty="0" smtClean="0"/>
              <a:t>Άνοιξη 2022 στα </a:t>
            </a:r>
            <a:r>
              <a:rPr lang="el-GR" sz="3200" b="1" dirty="0" err="1" smtClean="0"/>
              <a:t>Σαρλάτα</a:t>
            </a:r>
            <a:r>
              <a:rPr lang="el-GR" sz="3200" b="1" smtClean="0"/>
              <a:t>» </a:t>
            </a:r>
            <a:r>
              <a:rPr lang="el-GR" sz="2400" b="1" dirty="0" smtClean="0"/>
              <a:t>(Ακρυλικό σε καμβά 30χ20 εκ.)</a:t>
            </a:r>
            <a:endParaRPr lang="el-GR" sz="24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7953"/>
            <a:ext cx="770485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20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4032448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effectLst/>
              </a:rPr>
              <a:t>ΕΙΚΟΝΟΓΡΑΦΗΣΗ  ΑΡΘΡΟΓΡΑΦΙΑΣ  2022</a:t>
            </a:r>
            <a:br>
              <a:rPr lang="el-GR" sz="2800" b="1" dirty="0" smtClean="0">
                <a:effectLst/>
              </a:rPr>
            </a:br>
            <a:r>
              <a:rPr lang="en-US" sz="2800" b="1" dirty="0" smtClean="0">
                <a:effectLst/>
              </a:rPr>
              <a:t> </a:t>
            </a:r>
            <a:r>
              <a:rPr lang="el-GR" sz="2800" b="1" dirty="0" smtClean="0">
                <a:effectLst/>
              </a:rPr>
              <a:t>από Σοφία </a:t>
            </a:r>
            <a:r>
              <a:rPr lang="el-GR" sz="2800" b="1" dirty="0" err="1" smtClean="0">
                <a:effectLst/>
              </a:rPr>
              <a:t>Αράβου</a:t>
            </a:r>
            <a:r>
              <a:rPr lang="el-GR" sz="2800" b="1" dirty="0" smtClean="0">
                <a:effectLst/>
              </a:rPr>
              <a:t>-Παπαδάτου</a:t>
            </a:r>
            <a:br>
              <a:rPr lang="el-GR" sz="2800" b="1" dirty="0" smtClean="0">
                <a:effectLst/>
              </a:rPr>
            </a:br>
            <a:r>
              <a:rPr lang="el-GR" sz="3200" b="1" dirty="0">
                <a:effectLst/>
              </a:rPr>
              <a:t/>
            </a:r>
            <a:br>
              <a:rPr lang="el-GR" sz="3200" b="1" dirty="0">
                <a:effectLst/>
              </a:rPr>
            </a:br>
            <a:r>
              <a:rPr lang="el-GR" sz="3200" b="1" dirty="0">
                <a:effectLst/>
              </a:rPr>
              <a:t>          Στο </a:t>
            </a:r>
            <a:r>
              <a:rPr lang="en-US" sz="3200" b="1" dirty="0">
                <a:effectLst/>
              </a:rPr>
              <a:t>kefaloniastatus.gr</a:t>
            </a:r>
            <a:r>
              <a:rPr lang="el-GR" sz="3200" b="1" dirty="0">
                <a:effectLst/>
              </a:rPr>
              <a:t> </a:t>
            </a:r>
            <a:br>
              <a:rPr lang="el-GR" sz="3200" b="1" dirty="0">
                <a:effectLst/>
              </a:rPr>
            </a:br>
            <a:r>
              <a:rPr lang="el-GR" sz="3200" b="1" dirty="0">
                <a:effectLst/>
              </a:rPr>
              <a:t>    </a:t>
            </a:r>
            <a:r>
              <a:rPr lang="el-GR" sz="3200" b="1" dirty="0" smtClean="0">
                <a:effectLst/>
              </a:rPr>
              <a:t> </a:t>
            </a:r>
            <a:r>
              <a:rPr lang="el-GR" sz="3200" b="1" dirty="0">
                <a:effectLst/>
              </a:rPr>
              <a:t>Εβδομαδιαία στήλη «εν Σοφία»</a:t>
            </a:r>
            <a:r>
              <a:rPr lang="en-US" sz="3200" b="1" dirty="0">
                <a:effectLst/>
              </a:rPr>
              <a:t/>
            </a:r>
            <a:br>
              <a:rPr lang="en-US" sz="3200" b="1" dirty="0">
                <a:effectLst/>
              </a:rPr>
            </a:br>
            <a:r>
              <a:rPr lang="el-GR" sz="4000" b="1" dirty="0"/>
              <a:t/>
            </a:r>
            <a:br>
              <a:rPr lang="el-GR" sz="4000" b="1" dirty="0"/>
            </a:br>
            <a:endParaRPr lang="el-GR" sz="4000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5800" y="3933056"/>
            <a:ext cx="6400800" cy="2232248"/>
          </a:xfrm>
        </p:spPr>
        <p:txBody>
          <a:bodyPr>
            <a:normAutofit/>
          </a:bodyPr>
          <a:lstStyle/>
          <a:p>
            <a:r>
              <a:rPr lang="el-GR" sz="2800" b="1" dirty="0">
                <a:effectLst/>
              </a:rPr>
              <a:t>ΑΦΙΕΡΩΜΑ 1922-2022</a:t>
            </a:r>
            <a:endParaRPr lang="el-GR" sz="2600" b="1" dirty="0" smtClean="0"/>
          </a:p>
          <a:p>
            <a:endParaRPr lang="el-GR" sz="29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4437112"/>
            <a:ext cx="3131840" cy="220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652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251520" y="685801"/>
            <a:ext cx="7978080" cy="4471391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el-GR" sz="3200" b="1" dirty="0" smtClean="0"/>
              <a:t>100 ΧΡΟΝΙΑ ΔΡΟΜΟΣ 1922-2022</a:t>
            </a:r>
          </a:p>
          <a:p>
            <a:pPr marL="18288" indent="0">
              <a:buNone/>
            </a:pPr>
            <a:endParaRPr lang="el-GR" sz="3200" b="1" dirty="0" smtClean="0"/>
          </a:p>
          <a:p>
            <a:pPr marL="18288" indent="0">
              <a:buNone/>
            </a:pPr>
            <a:r>
              <a:rPr lang="el-GR" sz="3200" b="1" dirty="0" smtClean="0"/>
              <a:t>ΠΡΟΣΦΥΓΕΣ  1922  ΑΠΟ ΚΩΝΣΤΑΝΤΙΝΟΥΠΟΛΗ  ΣΤΟ ΠΕΡΙΣΤΕΡΙ - ΑΘΗΝΑ</a:t>
            </a:r>
          </a:p>
          <a:p>
            <a:pPr marL="18288" indent="0">
              <a:buNone/>
            </a:pPr>
            <a:r>
              <a:rPr lang="el-GR" sz="3200" b="1" dirty="0" smtClean="0"/>
              <a:t>                  &amp;</a:t>
            </a:r>
          </a:p>
          <a:p>
            <a:pPr marL="18288" indent="0">
              <a:buNone/>
            </a:pPr>
            <a:r>
              <a:rPr lang="el-GR" sz="3200" b="1" dirty="0" smtClean="0"/>
              <a:t>ΕΟΡΤΑΣΤΙΚΗ ΚΕΦΑΛΟΝΙΑ </a:t>
            </a:r>
          </a:p>
          <a:p>
            <a:pPr marL="18288" indent="0">
              <a:buNone/>
            </a:pPr>
            <a:r>
              <a:rPr lang="el-GR" sz="3200" b="1" dirty="0" smtClean="0"/>
              <a:t>ΧΕΙΜΩΝΑΣ –ΑΝΟΙΞΗ  2022</a:t>
            </a:r>
            <a:endParaRPr lang="el-GR" sz="3200" b="1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 smtClean="0"/>
              <a:t> </a:t>
            </a:r>
            <a:endParaRPr lang="el-GR" sz="3200" b="1" dirty="0"/>
          </a:p>
        </p:txBody>
      </p:sp>
    </p:spTree>
    <p:extLst>
      <p:ext uri="{BB962C8B-B14F-4D97-AF65-F5344CB8AC3E}">
        <p14:creationId xmlns:p14="http://schemas.microsoft.com/office/powerpoint/2010/main" val="1730460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216496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«Τα ποδήλατα στην Αθήνα 1960-70. Το </a:t>
            </a:r>
            <a:r>
              <a:rPr lang="en-US" sz="2400" b="1" dirty="0" smtClean="0"/>
              <a:t>Bismarck </a:t>
            </a:r>
            <a:r>
              <a:rPr lang="el-GR" sz="2400" b="1" dirty="0" smtClean="0"/>
              <a:t>του πατέρα». Όλα, γύρω από τον μετεωρίτη που πέφτει στη γη του εγγονού </a:t>
            </a:r>
            <a:r>
              <a:rPr lang="el-GR" sz="2400" b="1" dirty="0" err="1" smtClean="0"/>
              <a:t>Πάρι</a:t>
            </a:r>
            <a:r>
              <a:rPr lang="el-GR" sz="2400" b="1" dirty="0" smtClean="0"/>
              <a:t>. </a:t>
            </a:r>
            <a:r>
              <a:rPr lang="el-GR" sz="2000" b="1" dirty="0" smtClean="0"/>
              <a:t>(Ακρυλικό σε καμβά 70χ50 εκ.)</a:t>
            </a:r>
            <a:endParaRPr lang="el-GR" sz="2000" b="1" dirty="0"/>
          </a:p>
        </p:txBody>
      </p:sp>
      <p:pic>
        <p:nvPicPr>
          <p:cNvPr id="3074" name="Picture 2" descr="C:\Users\papad\Pictures\ΦΩΤΟ-ΠΟΔΗΛΑΤΑ ΣΤΗΝ ΑΘΗΝΑ ΤΟΥ 1960-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332656"/>
            <a:ext cx="77768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540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apad\Pictures\ΦΩΤΟ-ΤΑ ΜΟΛΥΒΙΑ ΤΟΥ ΒΡΑΝΑ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0298" y="685800"/>
            <a:ext cx="490260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77240" y="4941168"/>
            <a:ext cx="7543800" cy="850032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«Τα μολύβια του εργοστασίου Βρανά. Εργασία του μηχανικού πατέρα στην Αθήνα, 1960»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1380863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apad\Pictures\ΦΩΤΟ-ΑΡΘΡΟ Ο ΣΑΝΟΠΩΛΗΣ-Η ΑΡΡΑΒΩΝΙΑΣΤΙΚΙΑ ΑΠΟ ΤΗ ΜΥΤΙΛΗΝΗ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9832" y="332656"/>
            <a:ext cx="410445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77240" y="4797152"/>
            <a:ext cx="7543800" cy="1512168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«Τα ασπροκόκκινα πλακάκια στην αυλή στο Περιστέρι» </a:t>
            </a:r>
            <a:r>
              <a:rPr lang="el-GR" sz="2400" b="1" dirty="0" smtClean="0"/>
              <a:t>(Ακρυλικό σε καμβά 30χ25 εκ.) 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332308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apad\Pictures\ΦΩΤΟ-ΑΡΘΡΟ ΠΛΑΚΑΚΙ ΣΤΟ ΚΤΗΜΑ Ν. ΔΙΑΜΑΝΤΟΠΟΥΛΟΥ ΣΤΗ ΒΟΥΛΑ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685800"/>
            <a:ext cx="5401909" cy="382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216496"/>
          </a:xfrm>
        </p:spPr>
        <p:txBody>
          <a:bodyPr>
            <a:normAutofit fontScale="90000"/>
          </a:bodyPr>
          <a:lstStyle/>
          <a:p>
            <a:r>
              <a:rPr lang="el-GR" sz="2800" b="1" dirty="0" smtClean="0"/>
              <a:t>«Τα πλακάκια στο μπάνιο του παππού +Πλούταρχου, εργολάβος πλακάς στο Περιστέρι»  </a:t>
            </a:r>
            <a:r>
              <a:rPr lang="el-GR" sz="2700" b="1" dirty="0" smtClean="0"/>
              <a:t>(Ακρυλικό σε καμβά  30χ25 εκ.)</a:t>
            </a:r>
            <a:endParaRPr lang="el-GR" sz="2700" b="1" dirty="0"/>
          </a:p>
        </p:txBody>
      </p:sp>
    </p:spTree>
    <p:extLst>
      <p:ext uri="{BB962C8B-B14F-4D97-AF65-F5344CB8AC3E}">
        <p14:creationId xmlns:p14="http://schemas.microsoft.com/office/powerpoint/2010/main" val="892007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88" indent="0">
              <a:buNone/>
            </a:pPr>
            <a:r>
              <a:rPr lang="el-GR" sz="4400" b="1" dirty="0" smtClean="0"/>
              <a:t>ΕΟΡΤΑΣΤΙΚΗ ΚΕΦΑΛΟΝΙΑ</a:t>
            </a:r>
          </a:p>
          <a:p>
            <a:pPr marL="18288" indent="0">
              <a:buNone/>
            </a:pPr>
            <a:r>
              <a:rPr lang="el-GR" sz="4000" b="1" dirty="0" smtClean="0"/>
              <a:t>ΧΕΙΜΩΝΑΣ-ΑΝΟΙΞΗ 2022</a:t>
            </a:r>
            <a:endParaRPr lang="el-GR" sz="4000" b="1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0102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pad\Pictures\ΦΩΤΟ-ΦΩΣ ΣΤΗΝ ΠΟΛΗ ΤΟΥ ΦΩΤΟΣ 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332656"/>
            <a:ext cx="570099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b="1" dirty="0" smtClean="0"/>
              <a:t>Των Φώτων στο Παρίσι, την Πόλη του Φωτός»  </a:t>
            </a:r>
            <a:r>
              <a:rPr lang="el-GR" sz="2700" b="1" dirty="0" smtClean="0"/>
              <a:t>(Ακρυλικό σε καμβά 30χ20 εκ.)</a:t>
            </a:r>
            <a:endParaRPr lang="el-GR" sz="2700" b="1" dirty="0"/>
          </a:p>
        </p:txBody>
      </p:sp>
    </p:spTree>
    <p:extLst>
      <p:ext uri="{BB962C8B-B14F-4D97-AF65-F5344CB8AC3E}">
        <p14:creationId xmlns:p14="http://schemas.microsoft.com/office/powerpoint/2010/main" val="7583092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τοιχειώδες">
  <a:themeElements>
    <a:clrScheme name="Στοιχειώδες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Στοιχειώδες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Στοιχειώδες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161</TotalTime>
  <Words>172</Words>
  <Application>Microsoft Office PowerPoint</Application>
  <PresentationFormat>Προβολή στην οθόνη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Στοιχειώδες</vt:lpstr>
      <vt:lpstr>       Έκθεση Εικαστικών στα Σπαρτιά  Κυριακή  28-8-2022, 8-11 μμ.   Στο βενετσιάνικο καντούνι μπροστά  στο σπίτι  Κώστα  &amp; +Μπούλας  Παπαδάτου  Συμμετοχή  Σοφίας  Αράβου-Παπαδάτου </vt:lpstr>
      <vt:lpstr>ΕΙΚΟΝΟΓΡΑΦΗΣΗ  ΑΡΘΡΟΓΡΑΦΙΑΣ  2022  από Σοφία Αράβου-Παπαδάτου            Στο kefaloniastatus.gr       Εβδομαδιαία στήλη «εν Σοφία»  </vt:lpstr>
      <vt:lpstr> </vt:lpstr>
      <vt:lpstr>«Τα ποδήλατα στην Αθήνα 1960-70. Το Bismarck του πατέρα». Όλα, γύρω από τον μετεωρίτη που πέφτει στη γη του εγγονού Πάρι. (Ακρυλικό σε καμβά 70χ50 εκ.)</vt:lpstr>
      <vt:lpstr>«Τα μολύβια του εργοστασίου Βρανά. Εργασία του μηχανικού πατέρα στην Αθήνα, 1960»</vt:lpstr>
      <vt:lpstr>«Τα ασπροκόκκινα πλακάκια στην αυλή στο Περιστέρι» (Ακρυλικό σε καμβά 30χ25 εκ.) </vt:lpstr>
      <vt:lpstr>«Τα πλακάκια στο μπάνιο του παππού +Πλούταρχου, εργολάβος πλακάς στο Περιστέρι»  (Ακρυλικό σε καμβά  30χ25 εκ.)</vt:lpstr>
      <vt:lpstr>Παρουσίαση του PowerPoint</vt:lpstr>
      <vt:lpstr>Των Φώτων στο Παρίσι, την Πόλη του Φωτός»  (Ακρυλικό σε καμβά 30χ20 εκ.)</vt:lpstr>
      <vt:lpstr>Ο Αγ. Βασίλης από το Ροβανιέμι στον Κούταβο. Οι πάπιες τρέχουν αλαφιασμένες (Ακρυλικό σε καμβά 40χ30 εκ.)</vt:lpstr>
      <vt:lpstr> Ευχετήρια κάρτα Χριστουγέννων για ΣΥΡΙΖΑ Κεφαλονιάς και Ιθάκης (Ακρυλικό σε καμβά  28χ28 εκ.)</vt:lpstr>
      <vt:lpstr>Τα γαλάζια καμπαναριά της Κεφαλονιάς (Ακρυλικό σε καμβά  30χ20 εκ.)</vt:lpstr>
      <vt:lpstr>«Γλυσίνια-Ελιά και Αθάνατος. Άνοιξη 2022 στα Σαρλάτα» (Ακρυλικό σε καμβά 30χ20 εκ.)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papadatu@otenet.gr</dc:creator>
  <cp:lastModifiedBy>papadatu@otenet.gr</cp:lastModifiedBy>
  <cp:revision>20</cp:revision>
  <dcterms:created xsi:type="dcterms:W3CDTF">2022-08-24T11:02:15Z</dcterms:created>
  <dcterms:modified xsi:type="dcterms:W3CDTF">2022-08-25T04:54:09Z</dcterms:modified>
</cp:coreProperties>
</file>