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61" r:id="rId3"/>
    <p:sldId id="265" r:id="rId4"/>
    <p:sldId id="264" r:id="rId5"/>
    <p:sldId id="262" r:id="rId6"/>
    <p:sldId id="263" r:id="rId7"/>
    <p:sldId id="266" r:id="rId8"/>
    <p:sldId id="267" r:id="rId9"/>
    <p:sldId id="268" r:id="rId10"/>
    <p:sldId id="269" r:id="rId11"/>
    <p:sldId id="270" r:id="rId12"/>
    <p:sldId id="271" r:id="rId13"/>
    <p:sldId id="257" r:id="rId14"/>
    <p:sldId id="258" r:id="rId15"/>
    <p:sldId id="259"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p:scale>
          <a:sx n="100" d="100"/>
          <a:sy n="100" d="100"/>
        </p:scale>
        <p:origin x="990"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ΑΝΤΙΠΕΡΙΦΕΡΕΙΑ ΥΠΟΔΟΜΩΝ ΚΑΙ ΤΕΧΝΙΚΩΝ ΕΡΓΩΝ ΠΕΡΙΦΕΡΕΙΑ ΙΟΝΙΩΝ ΝΗΣΩΝ" userId="f2f0295b3b37a03e" providerId="LiveId" clId="{A45DC7C1-424D-4532-BA5C-48512EF37F92}"/>
    <pc:docChg chg="undo custSel addSld delSld modSld sldOrd">
      <pc:chgData name="ΑΝΤΙΠΕΡΙΦΕΡΕΙΑ ΥΠΟΔΟΜΩΝ ΚΑΙ ΤΕΧΝΙΚΩΝ ΕΡΓΩΝ ΠΕΡΙΦΕΡΕΙΑ ΙΟΝΙΩΝ ΝΗΣΩΝ" userId="f2f0295b3b37a03e" providerId="LiveId" clId="{A45DC7C1-424D-4532-BA5C-48512EF37F92}" dt="2022-06-14T09:44:38.249" v="268" actId="1076"/>
      <pc:docMkLst>
        <pc:docMk/>
      </pc:docMkLst>
      <pc:sldChg chg="addSp delSp modSp mod">
        <pc:chgData name="ΑΝΤΙΠΕΡΙΦΕΡΕΙΑ ΥΠΟΔΟΜΩΝ ΚΑΙ ΤΕΧΝΙΚΩΝ ΕΡΓΩΝ ΠΕΡΙΦΕΡΕΙΑ ΙΟΝΙΩΝ ΝΗΣΩΝ" userId="f2f0295b3b37a03e" providerId="LiveId" clId="{A45DC7C1-424D-4532-BA5C-48512EF37F92}" dt="2022-06-14T09:26:20.173" v="92" actId="1076"/>
        <pc:sldMkLst>
          <pc:docMk/>
          <pc:sldMk cId="1078923160" sldId="256"/>
        </pc:sldMkLst>
        <pc:spChg chg="mod">
          <ac:chgData name="ΑΝΤΙΠΕΡΙΦΕΡΕΙΑ ΥΠΟΔΟΜΩΝ ΚΑΙ ΤΕΧΝΙΚΩΝ ΕΡΓΩΝ ΠΕΡΙΦΕΡΕΙΑ ΙΟΝΙΩΝ ΝΗΣΩΝ" userId="f2f0295b3b37a03e" providerId="LiveId" clId="{A45DC7C1-424D-4532-BA5C-48512EF37F92}" dt="2022-06-14T09:26:20.173" v="92" actId="1076"/>
          <ac:spMkLst>
            <pc:docMk/>
            <pc:sldMk cId="1078923160" sldId="256"/>
            <ac:spMk id="2" creationId="{F687ACD0-6997-9052-FD35-744BAA927C4E}"/>
          </ac:spMkLst>
        </pc:spChg>
        <pc:graphicFrameChg chg="del mod modGraphic">
          <ac:chgData name="ΑΝΤΙΠΕΡΙΦΕΡΕΙΑ ΥΠΟΔΟΜΩΝ ΚΑΙ ΤΕΧΝΙΚΩΝ ΕΡΓΩΝ ΠΕΡΙΦΕΡΕΙΑ ΙΟΝΙΩΝ ΝΗΣΩΝ" userId="f2f0295b3b37a03e" providerId="LiveId" clId="{A45DC7C1-424D-4532-BA5C-48512EF37F92}" dt="2022-06-14T09:24:33.453" v="73" actId="478"/>
          <ac:graphicFrameMkLst>
            <pc:docMk/>
            <pc:sldMk cId="1078923160" sldId="256"/>
            <ac:graphicFrameMk id="12" creationId="{D9A68886-477C-84C3-0456-3C99C1BD51E5}"/>
          </ac:graphicFrameMkLst>
        </pc:graphicFrameChg>
        <pc:graphicFrameChg chg="add mod modGraphic">
          <ac:chgData name="ΑΝΤΙΠΕΡΙΦΕΡΕΙΑ ΥΠΟΔΟΜΩΝ ΚΑΙ ΤΕΧΝΙΚΩΝ ΕΡΓΩΝ ΠΕΡΙΦΕΡΕΙΑ ΙΟΝΙΩΝ ΝΗΣΩΝ" userId="f2f0295b3b37a03e" providerId="LiveId" clId="{A45DC7C1-424D-4532-BA5C-48512EF37F92}" dt="2022-06-14T09:26:15.774" v="90" actId="1076"/>
          <ac:graphicFrameMkLst>
            <pc:docMk/>
            <pc:sldMk cId="1078923160" sldId="256"/>
            <ac:graphicFrameMk id="13" creationId="{30DBC086-80BA-A20C-1BF6-8B580E8ED95F}"/>
          </ac:graphicFrameMkLst>
        </pc:graphicFrameChg>
      </pc:sldChg>
      <pc:sldChg chg="modSp new mod">
        <pc:chgData name="ΑΝΤΙΠΕΡΙΦΕΡΕΙΑ ΥΠΟΔΟΜΩΝ ΚΑΙ ΤΕΧΝΙΚΩΝ ΕΡΓΩΝ ΠΕΡΙΦΕΡΕΙΑ ΙΟΝΙΩΝ ΝΗΣΩΝ" userId="f2f0295b3b37a03e" providerId="LiveId" clId="{A45DC7C1-424D-4532-BA5C-48512EF37F92}" dt="2022-06-14T08:52:34.378" v="67" actId="403"/>
        <pc:sldMkLst>
          <pc:docMk/>
          <pc:sldMk cId="3941033669" sldId="262"/>
        </pc:sldMkLst>
        <pc:spChg chg="mod">
          <ac:chgData name="ΑΝΤΙΠΕΡΙΦΕΡΕΙΑ ΥΠΟΔΟΜΩΝ ΚΑΙ ΤΕΧΝΙΚΩΝ ΕΡΓΩΝ ΠΕΡΙΦΕΡΕΙΑ ΙΟΝΙΩΝ ΝΗΣΩΝ" userId="f2f0295b3b37a03e" providerId="LiveId" clId="{A45DC7C1-424D-4532-BA5C-48512EF37F92}" dt="2022-06-14T08:39:49.064" v="6" actId="27636"/>
          <ac:spMkLst>
            <pc:docMk/>
            <pc:sldMk cId="3941033669" sldId="262"/>
            <ac:spMk id="2" creationId="{EF16C9D6-C779-260E-18A6-C7942B678C54}"/>
          </ac:spMkLst>
        </pc:spChg>
        <pc:spChg chg="mod">
          <ac:chgData name="ΑΝΤΙΠΕΡΙΦΕΡΕΙΑ ΥΠΟΔΟΜΩΝ ΚΑΙ ΤΕΧΝΙΚΩΝ ΕΡΓΩΝ ΠΕΡΙΦΕΡΕΙΑ ΙΟΝΙΩΝ ΝΗΣΩΝ" userId="f2f0295b3b37a03e" providerId="LiveId" clId="{A45DC7C1-424D-4532-BA5C-48512EF37F92}" dt="2022-06-14T08:52:34.378" v="67" actId="403"/>
          <ac:spMkLst>
            <pc:docMk/>
            <pc:sldMk cId="3941033669" sldId="262"/>
            <ac:spMk id="3" creationId="{4D72A1E7-5496-6DE1-9539-F12F3D9F2C40}"/>
          </ac:spMkLst>
        </pc:spChg>
      </pc:sldChg>
      <pc:sldChg chg="addSp delSp modSp new add del mod">
        <pc:chgData name="ΑΝΤΙΠΕΡΙΦΕΡΕΙΑ ΥΠΟΔΟΜΩΝ ΚΑΙ ΤΕΧΝΙΚΩΝ ΕΡΓΩΝ ΠΕΡΙΦΕΡΕΙΑ ΙΟΝΙΩΝ ΝΗΣΩΝ" userId="f2f0295b3b37a03e" providerId="LiveId" clId="{A45DC7C1-424D-4532-BA5C-48512EF37F92}" dt="2022-06-14T08:42:36.954" v="28" actId="47"/>
        <pc:sldMkLst>
          <pc:docMk/>
          <pc:sldMk cId="4050389063" sldId="263"/>
        </pc:sldMkLst>
        <pc:spChg chg="mod">
          <ac:chgData name="ΑΝΤΙΠΕΡΙΦΕΡΕΙΑ ΥΠΟΔΟΜΩΝ ΚΑΙ ΤΕΧΝΙΚΩΝ ΕΡΓΩΝ ΠΕΡΙΦΕΡΕΙΑ ΙΟΝΙΩΝ ΝΗΣΩΝ" userId="f2f0295b3b37a03e" providerId="LiveId" clId="{A45DC7C1-424D-4532-BA5C-48512EF37F92}" dt="2022-06-14T08:40:22.441" v="12" actId="108"/>
          <ac:spMkLst>
            <pc:docMk/>
            <pc:sldMk cId="4050389063" sldId="263"/>
            <ac:spMk id="2" creationId="{1B2ECDA7-C52D-F4C4-B593-8A2711CB5D53}"/>
          </ac:spMkLst>
        </pc:spChg>
        <pc:spChg chg="mod">
          <ac:chgData name="ΑΝΤΙΠΕΡΙΦΕΡΕΙΑ ΥΠΟΔΟΜΩΝ ΚΑΙ ΤΕΧΝΙΚΩΝ ΕΡΓΩΝ ΠΕΡΙΦΕΡΕΙΑ ΙΟΝΙΩΝ ΝΗΣΩΝ" userId="f2f0295b3b37a03e" providerId="LiveId" clId="{A45DC7C1-424D-4532-BA5C-48512EF37F92}" dt="2022-06-14T08:41:06.572" v="19" actId="6549"/>
          <ac:spMkLst>
            <pc:docMk/>
            <pc:sldMk cId="4050389063" sldId="263"/>
            <ac:spMk id="3" creationId="{686FD2F4-CD16-79CB-CAF1-899CC982FABC}"/>
          </ac:spMkLst>
        </pc:spChg>
        <pc:spChg chg="add del">
          <ac:chgData name="ΑΝΤΙΠΕΡΙΦΕΡΕΙΑ ΥΠΟΔΟΜΩΝ ΚΑΙ ΤΕΧΝΙΚΩΝ ΕΡΓΩΝ ΠΕΡΙΦΕΡΕΙΑ ΙΟΝΙΩΝ ΝΗΣΩΝ" userId="f2f0295b3b37a03e" providerId="LiveId" clId="{A45DC7C1-424D-4532-BA5C-48512EF37F92}" dt="2022-06-14T08:40:42.304" v="15"/>
          <ac:spMkLst>
            <pc:docMk/>
            <pc:sldMk cId="4050389063" sldId="263"/>
            <ac:spMk id="4" creationId="{CC611E44-04BD-7EBA-910B-DD333F6EACF1}"/>
          </ac:spMkLst>
        </pc:spChg>
        <pc:spChg chg="add del">
          <ac:chgData name="ΑΝΤΙΠΕΡΙΦΕΡΕΙΑ ΥΠΟΔΟΜΩΝ ΚΑΙ ΤΕΧΝΙΚΩΝ ΕΡΓΩΝ ΠΕΡΙΦΕΡΕΙΑ ΙΟΝΙΩΝ ΝΗΣΩΝ" userId="f2f0295b3b37a03e" providerId="LiveId" clId="{A45DC7C1-424D-4532-BA5C-48512EF37F92}" dt="2022-06-14T08:40:53.713" v="18"/>
          <ac:spMkLst>
            <pc:docMk/>
            <pc:sldMk cId="4050389063" sldId="263"/>
            <ac:spMk id="5" creationId="{8050AA51-CEB3-75AC-0A1B-E963BF362E0B}"/>
          </ac:spMkLst>
        </pc:spChg>
        <pc:spChg chg="add del mod">
          <ac:chgData name="ΑΝΤΙΠΕΡΙΦΕΡΕΙΑ ΥΠΟΔΟΜΩΝ ΚΑΙ ΤΕΧΝΙΚΩΝ ΕΡΓΩΝ ΠΕΡΙΦΕΡΕΙΑ ΙΟΝΙΩΝ ΝΗΣΩΝ" userId="f2f0295b3b37a03e" providerId="LiveId" clId="{A45DC7C1-424D-4532-BA5C-48512EF37F92}" dt="2022-06-14T08:41:49.381" v="26" actId="14100"/>
          <ac:spMkLst>
            <pc:docMk/>
            <pc:sldMk cId="4050389063" sldId="263"/>
            <ac:spMk id="6" creationId="{42E1F0F7-60B8-ABC3-CF32-E92A509AE5CB}"/>
          </ac:spMkLst>
        </pc:spChg>
      </pc:sldChg>
      <pc:sldChg chg="modSp new mod ord">
        <pc:chgData name="ΑΝΤΙΠΕΡΙΦΕΡΕΙΑ ΥΠΟΔΟΜΩΝ ΚΑΙ ΤΕΧΝΙΚΩΝ ΕΡΓΩΝ ΠΕΡΙΦΕΡΕΙΑ ΙΟΝΙΩΝ ΝΗΣΩΝ" userId="f2f0295b3b37a03e" providerId="LiveId" clId="{A45DC7C1-424D-4532-BA5C-48512EF37F92}" dt="2022-06-14T08:52:29.047" v="66" actId="403"/>
        <pc:sldMkLst>
          <pc:docMk/>
          <pc:sldMk cId="2998542557" sldId="264"/>
        </pc:sldMkLst>
        <pc:spChg chg="mod">
          <ac:chgData name="ΑΝΤΙΠΕΡΙΦΕΡΕΙΑ ΥΠΟΔΟΜΩΝ ΚΑΙ ΤΕΧΝΙΚΩΝ ΕΡΓΩΝ ΠΕΡΙΦΕΡΕΙΑ ΙΟΝΙΩΝ ΝΗΣΩΝ" userId="f2f0295b3b37a03e" providerId="LiveId" clId="{A45DC7C1-424D-4532-BA5C-48512EF37F92}" dt="2022-06-14T08:43:30.958" v="42" actId="14100"/>
          <ac:spMkLst>
            <pc:docMk/>
            <pc:sldMk cId="2998542557" sldId="264"/>
            <ac:spMk id="2" creationId="{0F1C38E0-D55D-60EC-CFA9-F8EA8D8773F9}"/>
          </ac:spMkLst>
        </pc:spChg>
        <pc:spChg chg="mod">
          <ac:chgData name="ΑΝΤΙΠΕΡΙΦΕΡΕΙΑ ΥΠΟΔΟΜΩΝ ΚΑΙ ΤΕΧΝΙΚΩΝ ΕΡΓΩΝ ΠΕΡΙΦΕΡΕΙΑ ΙΟΝΙΩΝ ΝΗΣΩΝ" userId="f2f0295b3b37a03e" providerId="LiveId" clId="{A45DC7C1-424D-4532-BA5C-48512EF37F92}" dt="2022-06-14T08:52:29.047" v="66" actId="403"/>
          <ac:spMkLst>
            <pc:docMk/>
            <pc:sldMk cId="2998542557" sldId="264"/>
            <ac:spMk id="3" creationId="{6CED5F3F-8A0A-3732-1B94-26341DA0FCE7}"/>
          </ac:spMkLst>
        </pc:spChg>
      </pc:sldChg>
      <pc:sldChg chg="modSp new mod ord">
        <pc:chgData name="ΑΝΤΙΠΕΡΙΦΕΡΕΙΑ ΥΠΟΔΟΜΩΝ ΚΑΙ ΤΕΧΝΙΚΩΝ ΕΡΓΩΝ ΠΕΡΙΦΕΡΕΙΑ ΙΟΝΙΩΝ ΝΗΣΩΝ" userId="f2f0295b3b37a03e" providerId="LiveId" clId="{A45DC7C1-424D-4532-BA5C-48512EF37F92}" dt="2022-06-14T08:49:50.173" v="65" actId="20577"/>
        <pc:sldMkLst>
          <pc:docMk/>
          <pc:sldMk cId="3171181910" sldId="265"/>
        </pc:sldMkLst>
        <pc:spChg chg="mod">
          <ac:chgData name="ΑΝΤΙΠΕΡΙΦΕΡΕΙΑ ΥΠΟΔΟΜΩΝ ΚΑΙ ΤΕΧΝΙΚΩΝ ΕΡΓΩΝ ΠΕΡΙΦΕΡΕΙΑ ΙΟΝΙΩΝ ΝΗΣΩΝ" userId="f2f0295b3b37a03e" providerId="LiveId" clId="{A45DC7C1-424D-4532-BA5C-48512EF37F92}" dt="2022-06-14T08:49:50.173" v="65" actId="20577"/>
          <ac:spMkLst>
            <pc:docMk/>
            <pc:sldMk cId="3171181910" sldId="265"/>
            <ac:spMk id="2" creationId="{63BA50D9-3DAB-825A-C90B-356800FFA6CC}"/>
          </ac:spMkLst>
        </pc:spChg>
        <pc:spChg chg="mod">
          <ac:chgData name="ΑΝΤΙΠΕΡΙΦΕΡΕΙΑ ΥΠΟΔΟΜΩΝ ΚΑΙ ΤΕΧΝΙΚΩΝ ΕΡΓΩΝ ΠΕΡΙΦΕΡΕΙΑ ΙΟΝΙΩΝ ΝΗΣΩΝ" userId="f2f0295b3b37a03e" providerId="LiveId" clId="{A45DC7C1-424D-4532-BA5C-48512EF37F92}" dt="2022-06-14T08:49:42.627" v="47" actId="27636"/>
          <ac:spMkLst>
            <pc:docMk/>
            <pc:sldMk cId="3171181910" sldId="265"/>
            <ac:spMk id="3" creationId="{CBFF980C-86B7-86B3-7608-DB31C3B81C50}"/>
          </ac:spMkLst>
        </pc:spChg>
      </pc:sldChg>
      <pc:sldChg chg="addSp delSp modSp new mod">
        <pc:chgData name="ΑΝΤΙΠΕΡΙΦΕΡΕΙΑ ΥΠΟΔΟΜΩΝ ΚΑΙ ΤΕΧΝΙΚΩΝ ΕΡΓΩΝ ΠΕΡΙΦΕΡΕΙΑ ΙΟΝΙΩΝ ΝΗΣΩΝ" userId="f2f0295b3b37a03e" providerId="LiveId" clId="{A45DC7C1-424D-4532-BA5C-48512EF37F92}" dt="2022-06-14T09:39:32.341" v="168" actId="113"/>
        <pc:sldMkLst>
          <pc:docMk/>
          <pc:sldMk cId="1131795797" sldId="266"/>
        </pc:sldMkLst>
        <pc:spChg chg="del">
          <ac:chgData name="ΑΝΤΙΠΕΡΙΦΕΡΕΙΑ ΥΠΟΔΟΜΩΝ ΚΑΙ ΤΕΧΝΙΚΩΝ ΕΡΓΩΝ ΠΕΡΙΦΕΡΕΙΑ ΙΟΝΙΩΝ ΝΗΣΩΝ" userId="f2f0295b3b37a03e" providerId="LiveId" clId="{A45DC7C1-424D-4532-BA5C-48512EF37F92}" dt="2022-06-14T09:36:43.488" v="95" actId="478"/>
          <ac:spMkLst>
            <pc:docMk/>
            <pc:sldMk cId="1131795797" sldId="266"/>
            <ac:spMk id="2" creationId="{14AA5577-5653-622E-48ED-ED9524894607}"/>
          </ac:spMkLst>
        </pc:spChg>
        <pc:spChg chg="del">
          <ac:chgData name="ΑΝΤΙΠΕΡΙΦΕΡΕΙΑ ΥΠΟΔΟΜΩΝ ΚΑΙ ΤΕΧΝΙΚΩΝ ΕΡΓΩΝ ΠΕΡΙΦΕΡΕΙΑ ΙΟΝΙΩΝ ΝΗΣΩΝ" userId="f2f0295b3b37a03e" providerId="LiveId" clId="{A45DC7C1-424D-4532-BA5C-48512EF37F92}" dt="2022-06-14T09:36:41.492" v="94" actId="478"/>
          <ac:spMkLst>
            <pc:docMk/>
            <pc:sldMk cId="1131795797" sldId="266"/>
            <ac:spMk id="3" creationId="{EB44903D-BC14-B63A-274A-E2720F781C25}"/>
          </ac:spMkLst>
        </pc:spChg>
        <pc:spChg chg="add mod">
          <ac:chgData name="ΑΝΤΙΠΕΡΙΦΕΡΕΙΑ ΥΠΟΔΟΜΩΝ ΚΑΙ ΤΕΧΝΙΚΩΝ ΕΡΓΩΝ ΠΕΡΙΦΕΡΕΙΑ ΙΟΝΙΩΝ ΝΗΣΩΝ" userId="f2f0295b3b37a03e" providerId="LiveId" clId="{A45DC7C1-424D-4532-BA5C-48512EF37F92}" dt="2022-06-14T09:39:32.341" v="168" actId="113"/>
          <ac:spMkLst>
            <pc:docMk/>
            <pc:sldMk cId="1131795797" sldId="266"/>
            <ac:spMk id="14" creationId="{55EEA531-18E0-DCC0-BCF2-1AC2F70D1BAB}"/>
          </ac:spMkLst>
        </pc:spChg>
        <pc:picChg chg="add mod modCrop">
          <ac:chgData name="ΑΝΤΙΠΕΡΙΦΕΡΕΙΑ ΥΠΟΔΟΜΩΝ ΚΑΙ ΤΕΧΝΙΚΩΝ ΕΡΓΩΝ ΠΕΡΙΦΕΡΕΙΑ ΙΟΝΙΩΝ ΝΗΣΩΝ" userId="f2f0295b3b37a03e" providerId="LiveId" clId="{A45DC7C1-424D-4532-BA5C-48512EF37F92}" dt="2022-06-14T09:37:50.057" v="115" actId="1076"/>
          <ac:picMkLst>
            <pc:docMk/>
            <pc:sldMk cId="1131795797" sldId="266"/>
            <ac:picMk id="5" creationId="{C09E226F-A920-692D-E094-F9D77FD52A24}"/>
          </ac:picMkLst>
        </pc:picChg>
        <pc:picChg chg="add mod modCrop">
          <ac:chgData name="ΑΝΤΙΠΕΡΙΦΕΡΕΙΑ ΥΠΟΔΟΜΩΝ ΚΑΙ ΤΕΧΝΙΚΩΝ ΕΡΓΩΝ ΠΕΡΙΦΕΡΕΙΑ ΙΟΝΙΩΝ ΝΗΣΩΝ" userId="f2f0295b3b37a03e" providerId="LiveId" clId="{A45DC7C1-424D-4532-BA5C-48512EF37F92}" dt="2022-06-14T09:38:05.269" v="119" actId="732"/>
          <ac:picMkLst>
            <pc:docMk/>
            <pc:sldMk cId="1131795797" sldId="266"/>
            <ac:picMk id="7" creationId="{445685B2-FAF9-B717-6FC9-26170345B1AB}"/>
          </ac:picMkLst>
        </pc:picChg>
        <pc:picChg chg="add mod modCrop">
          <ac:chgData name="ΑΝΤΙΠΕΡΙΦΕΡΕΙΑ ΥΠΟΔΟΜΩΝ ΚΑΙ ΤΕΧΝΙΚΩΝ ΕΡΓΩΝ ΠΕΡΙΦΕΡΕΙΑ ΙΟΝΙΩΝ ΝΗΣΩΝ" userId="f2f0295b3b37a03e" providerId="LiveId" clId="{A45DC7C1-424D-4532-BA5C-48512EF37F92}" dt="2022-06-14T09:38:17.865" v="122" actId="1076"/>
          <ac:picMkLst>
            <pc:docMk/>
            <pc:sldMk cId="1131795797" sldId="266"/>
            <ac:picMk id="9" creationId="{3C870D74-1E4A-EB51-5D26-0BD8B3CB7D8A}"/>
          </ac:picMkLst>
        </pc:picChg>
        <pc:picChg chg="add mod">
          <ac:chgData name="ΑΝΤΙΠΕΡΙΦΕΡΕΙΑ ΥΠΟΔΟΜΩΝ ΚΑΙ ΤΕΧΝΙΚΩΝ ΕΡΓΩΝ ΠΕΡΙΦΕΡΕΙΑ ΙΟΝΙΩΝ ΝΗΣΩΝ" userId="f2f0295b3b37a03e" providerId="LiveId" clId="{A45DC7C1-424D-4532-BA5C-48512EF37F92}" dt="2022-06-14T09:37:19.689" v="105" actId="1076"/>
          <ac:picMkLst>
            <pc:docMk/>
            <pc:sldMk cId="1131795797" sldId="266"/>
            <ac:picMk id="11" creationId="{04C751F5-4286-91D6-F34E-07A581C9E81F}"/>
          </ac:picMkLst>
        </pc:picChg>
        <pc:picChg chg="add mod">
          <ac:chgData name="ΑΝΤΙΠΕΡΙΦΕΡΕΙΑ ΥΠΟΔΟΜΩΝ ΚΑΙ ΤΕΧΝΙΚΩΝ ΕΡΓΩΝ ΠΕΡΙΦΕΡΕΙΑ ΙΟΝΙΩΝ ΝΗΣΩΝ" userId="f2f0295b3b37a03e" providerId="LiveId" clId="{A45DC7C1-424D-4532-BA5C-48512EF37F92}" dt="2022-06-14T09:39:10.728" v="125" actId="1076"/>
          <ac:picMkLst>
            <pc:docMk/>
            <pc:sldMk cId="1131795797" sldId="266"/>
            <ac:picMk id="13" creationId="{58CAA827-7AC1-262F-82D5-0952FE6CAF14}"/>
          </ac:picMkLst>
        </pc:picChg>
      </pc:sldChg>
      <pc:sldChg chg="addSp modSp new mod">
        <pc:chgData name="ΑΝΤΙΠΕΡΙΦΕΡΕΙΑ ΥΠΟΔΟΜΩΝ ΚΑΙ ΤΕΧΝΙΚΩΝ ΕΡΓΩΝ ΠΕΡΙΦΕΡΕΙΑ ΙΟΝΙΩΝ ΝΗΣΩΝ" userId="f2f0295b3b37a03e" providerId="LiveId" clId="{A45DC7C1-424D-4532-BA5C-48512EF37F92}" dt="2022-06-14T09:41:02.958" v="209" actId="1076"/>
        <pc:sldMkLst>
          <pc:docMk/>
          <pc:sldMk cId="2546130813" sldId="267"/>
        </pc:sldMkLst>
        <pc:spChg chg="add mod">
          <ac:chgData name="ΑΝΤΙΠΕΡΙΦΕΡΕΙΑ ΥΠΟΔΟΜΩΝ ΚΑΙ ΤΕΧΝΙΚΩΝ ΕΡΓΩΝ ΠΕΡΙΦΕΡΕΙΑ ΙΟΝΙΩΝ ΝΗΣΩΝ" userId="f2f0295b3b37a03e" providerId="LiveId" clId="{A45DC7C1-424D-4532-BA5C-48512EF37F92}" dt="2022-06-14T09:41:02.958" v="209" actId="1076"/>
          <ac:spMkLst>
            <pc:docMk/>
            <pc:sldMk cId="2546130813" sldId="267"/>
            <ac:spMk id="4" creationId="{B693A232-36CE-5ED9-357B-12582B4D8913}"/>
          </ac:spMkLst>
        </pc:spChg>
        <pc:picChg chg="add mod modCrop">
          <ac:chgData name="ΑΝΤΙΠΕΡΙΦΕΡΕΙΑ ΥΠΟΔΟΜΩΝ ΚΑΙ ΤΕΧΝΙΚΩΝ ΕΡΓΩΝ ΠΕΡΙΦΕΡΕΙΑ ΙΟΝΙΩΝ ΝΗΣΩΝ" userId="f2f0295b3b37a03e" providerId="LiveId" clId="{A45DC7C1-424D-4532-BA5C-48512EF37F92}" dt="2022-06-14T09:40:04.583" v="173" actId="1076"/>
          <ac:picMkLst>
            <pc:docMk/>
            <pc:sldMk cId="2546130813" sldId="267"/>
            <ac:picMk id="3" creationId="{F869F778-FAE3-A121-287A-C8DC6ABD62BF}"/>
          </ac:picMkLst>
        </pc:picChg>
      </pc:sldChg>
      <pc:sldChg chg="addSp modSp new mod">
        <pc:chgData name="ΑΝΤΙΠΕΡΙΦΕΡΕΙΑ ΥΠΟΔΟΜΩΝ ΚΑΙ ΤΕΧΝΙΚΩΝ ΕΡΓΩΝ ΠΕΡΙΦΕΡΕΙΑ ΙΟΝΙΩΝ ΝΗΣΩΝ" userId="f2f0295b3b37a03e" providerId="LiveId" clId="{A45DC7C1-424D-4532-BA5C-48512EF37F92}" dt="2022-06-14T09:41:08.776" v="212" actId="20577"/>
        <pc:sldMkLst>
          <pc:docMk/>
          <pc:sldMk cId="2988024668" sldId="268"/>
        </pc:sldMkLst>
        <pc:spChg chg="add mod">
          <ac:chgData name="ΑΝΤΙΠΕΡΙΦΕΡΕΙΑ ΥΠΟΔΟΜΩΝ ΚΑΙ ΤΕΧΝΙΚΩΝ ΕΡΓΩΝ ΠΕΡΙΦΕΡΕΙΑ ΙΟΝΙΩΝ ΝΗΣΩΝ" userId="f2f0295b3b37a03e" providerId="LiveId" clId="{A45DC7C1-424D-4532-BA5C-48512EF37F92}" dt="2022-06-14T09:41:08.776" v="212" actId="20577"/>
          <ac:spMkLst>
            <pc:docMk/>
            <pc:sldMk cId="2988024668" sldId="268"/>
            <ac:spMk id="4" creationId="{C71B38BE-C97B-1583-9044-7964FFF848CC}"/>
          </ac:spMkLst>
        </pc:spChg>
        <pc:picChg chg="add mod">
          <ac:chgData name="ΑΝΤΙΠΕΡΙΦΕΡΕΙΑ ΥΠΟΔΟΜΩΝ ΚΑΙ ΤΕΧΝΙΚΩΝ ΕΡΓΩΝ ΠΕΡΙΦΕΡΕΙΑ ΙΟΝΙΩΝ ΝΗΣΩΝ" userId="f2f0295b3b37a03e" providerId="LiveId" clId="{A45DC7C1-424D-4532-BA5C-48512EF37F92}" dt="2022-06-14T09:40:23.594" v="175"/>
          <ac:picMkLst>
            <pc:docMk/>
            <pc:sldMk cId="2988024668" sldId="268"/>
            <ac:picMk id="3" creationId="{1B58A8C9-6B18-B757-5407-854F5AF98801}"/>
          </ac:picMkLst>
        </pc:picChg>
      </pc:sldChg>
      <pc:sldChg chg="addSp modSp new mod">
        <pc:chgData name="ΑΝΤΙΠΕΡΙΦΕΡΕΙΑ ΥΠΟΔΟΜΩΝ ΚΑΙ ΤΕΧΝΙΚΩΝ ΕΡΓΩΝ ΠΕΡΙΦΕΡΕΙΑ ΙΟΝΙΩΝ ΝΗΣΩΝ" userId="f2f0295b3b37a03e" providerId="LiveId" clId="{A45DC7C1-424D-4532-BA5C-48512EF37F92}" dt="2022-06-14T09:41:15.002" v="223" actId="20577"/>
        <pc:sldMkLst>
          <pc:docMk/>
          <pc:sldMk cId="1878799310" sldId="269"/>
        </pc:sldMkLst>
        <pc:spChg chg="add mod">
          <ac:chgData name="ΑΝΤΙΠΕΡΙΦΕΡΕΙΑ ΥΠΟΔΟΜΩΝ ΚΑΙ ΤΕΧΝΙΚΩΝ ΕΡΓΩΝ ΠΕΡΙΦΕΡΕΙΑ ΙΟΝΙΩΝ ΝΗΣΩΝ" userId="f2f0295b3b37a03e" providerId="LiveId" clId="{A45DC7C1-424D-4532-BA5C-48512EF37F92}" dt="2022-06-14T09:41:15.002" v="223" actId="20577"/>
          <ac:spMkLst>
            <pc:docMk/>
            <pc:sldMk cId="1878799310" sldId="269"/>
            <ac:spMk id="4" creationId="{FF256FB5-8954-5252-CAAD-5A8360A33AC8}"/>
          </ac:spMkLst>
        </pc:spChg>
        <pc:picChg chg="add mod">
          <ac:chgData name="ΑΝΤΙΠΕΡΙΦΕΡΕΙΑ ΥΠΟΔΟΜΩΝ ΚΑΙ ΤΕΧΝΙΚΩΝ ΕΡΓΩΝ ΠΕΡΙΦΕΡΕΙΑ ΙΟΝΙΩΝ ΝΗΣΩΝ" userId="f2f0295b3b37a03e" providerId="LiveId" clId="{A45DC7C1-424D-4532-BA5C-48512EF37F92}" dt="2022-06-14T09:40:35.191" v="177"/>
          <ac:picMkLst>
            <pc:docMk/>
            <pc:sldMk cId="1878799310" sldId="269"/>
            <ac:picMk id="3" creationId="{30489BE0-23FE-53A0-C7B6-948E78951D6F}"/>
          </ac:picMkLst>
        </pc:picChg>
      </pc:sldChg>
      <pc:sldChg chg="addSp modSp new mod">
        <pc:chgData name="ΑΝΤΙΠΕΡΙΦΕΡΕΙΑ ΥΠΟΔΟΜΩΝ ΚΑΙ ΤΕΧΝΙΚΩΝ ΕΡΓΩΝ ΠΕΡΙΦΕΡΕΙΑ ΙΟΝΙΩΝ ΝΗΣΩΝ" userId="f2f0295b3b37a03e" providerId="LiveId" clId="{A45DC7C1-424D-4532-BA5C-48512EF37F92}" dt="2022-06-14T09:41:20.318" v="234" actId="20577"/>
        <pc:sldMkLst>
          <pc:docMk/>
          <pc:sldMk cId="47665185" sldId="270"/>
        </pc:sldMkLst>
        <pc:spChg chg="add mod">
          <ac:chgData name="ΑΝΤΙΠΕΡΙΦΕΡΕΙΑ ΥΠΟΔΟΜΩΝ ΚΑΙ ΤΕΧΝΙΚΩΝ ΕΡΓΩΝ ΠΕΡΙΦΕΡΕΙΑ ΙΟΝΙΩΝ ΝΗΣΩΝ" userId="f2f0295b3b37a03e" providerId="LiveId" clId="{A45DC7C1-424D-4532-BA5C-48512EF37F92}" dt="2022-06-14T09:41:20.318" v="234" actId="20577"/>
          <ac:spMkLst>
            <pc:docMk/>
            <pc:sldMk cId="47665185" sldId="270"/>
            <ac:spMk id="4" creationId="{53B48507-3F71-9B4F-C3F9-E1D18037A6B8}"/>
          </ac:spMkLst>
        </pc:spChg>
        <pc:picChg chg="add mod">
          <ac:chgData name="ΑΝΤΙΠΕΡΙΦΕΡΕΙΑ ΥΠΟΔΟΜΩΝ ΚΑΙ ΤΕΧΝΙΚΩΝ ΕΡΓΩΝ ΠΕΡΙΦΕΡΕΙΑ ΙΟΝΙΩΝ ΝΗΣΩΝ" userId="f2f0295b3b37a03e" providerId="LiveId" clId="{A45DC7C1-424D-4532-BA5C-48512EF37F92}" dt="2022-06-14T09:40:40.170" v="179"/>
          <ac:picMkLst>
            <pc:docMk/>
            <pc:sldMk cId="47665185" sldId="270"/>
            <ac:picMk id="3" creationId="{13AC78F2-4C88-AD8F-F69B-18871E81A646}"/>
          </ac:picMkLst>
        </pc:picChg>
      </pc:sldChg>
      <pc:sldChg chg="addSp modSp new mod">
        <pc:chgData name="ΑΝΤΙΠΕΡΙΦΕΡΕΙΑ ΥΠΟΔΟΜΩΝ ΚΑΙ ΤΕΧΝΙΚΩΝ ΕΡΓΩΝ ΠΕΡΙΦΕΡΕΙΑ ΙΟΝΙΩΝ ΝΗΣΩΝ" userId="f2f0295b3b37a03e" providerId="LiveId" clId="{A45DC7C1-424D-4532-BA5C-48512EF37F92}" dt="2022-06-14T09:44:38.249" v="268" actId="1076"/>
        <pc:sldMkLst>
          <pc:docMk/>
          <pc:sldMk cId="1264614848" sldId="271"/>
        </pc:sldMkLst>
        <pc:spChg chg="add mod">
          <ac:chgData name="ΑΝΤΙΠΕΡΙΦΕΡΕΙΑ ΥΠΟΔΟΜΩΝ ΚΑΙ ΤΕΧΝΙΚΩΝ ΕΡΓΩΝ ΠΕΡΙΦΕΡΕΙΑ ΙΟΝΙΩΝ ΝΗΣΩΝ" userId="f2f0295b3b37a03e" providerId="LiveId" clId="{A45DC7C1-424D-4532-BA5C-48512EF37F92}" dt="2022-06-14T09:44:36.268" v="267" actId="1076"/>
          <ac:spMkLst>
            <pc:docMk/>
            <pc:sldMk cId="1264614848" sldId="271"/>
            <ac:spMk id="5" creationId="{1130D691-F599-7D84-8390-CB8C22AA0D01}"/>
          </ac:spMkLst>
        </pc:spChg>
        <pc:picChg chg="add mod modCrop">
          <ac:chgData name="ΑΝΤΙΠΕΡΙΦΕΡΕΙΑ ΥΠΟΔΟΜΩΝ ΚΑΙ ΤΕΧΝΙΚΩΝ ΕΡΓΩΝ ΠΕΡΙΦΕΡΕΙΑ ΙΟΝΙΩΝ ΝΗΣΩΝ" userId="f2f0295b3b37a03e" providerId="LiveId" clId="{A45DC7C1-424D-4532-BA5C-48512EF37F92}" dt="2022-06-14T09:44:01.114" v="241" actId="732"/>
          <ac:picMkLst>
            <pc:docMk/>
            <pc:sldMk cId="1264614848" sldId="271"/>
            <ac:picMk id="3" creationId="{74685F55-63A9-ED4F-B6F9-EADB657727A2}"/>
          </ac:picMkLst>
        </pc:picChg>
        <pc:picChg chg="add mod modCrop">
          <ac:chgData name="ΑΝΤΙΠΕΡΙΦΕΡΕΙΑ ΥΠΟΔΟΜΩΝ ΚΑΙ ΤΕΧΝΙΚΩΝ ΕΡΓΩΝ ΠΕΡΙΦΕΡΕΙΑ ΙΟΝΙΩΝ ΝΗΣΩΝ" userId="f2f0295b3b37a03e" providerId="LiveId" clId="{A45DC7C1-424D-4532-BA5C-48512EF37F92}" dt="2022-06-14T09:44:38.249" v="268" actId="1076"/>
          <ac:picMkLst>
            <pc:docMk/>
            <pc:sldMk cId="1264614848" sldId="271"/>
            <ac:picMk id="4" creationId="{219EF76B-54CD-BC95-93AB-1D2DAFDC720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FF198F-DF52-6524-42EA-3CEE106C1F8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B3A3D6B-88B3-D0B9-D153-4202DF11DF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D14C0F12-01EA-48A0-5E39-6D9A66BA0E3D}"/>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5" name="Θέση υποσέλιδου 4">
            <a:extLst>
              <a:ext uri="{FF2B5EF4-FFF2-40B4-BE49-F238E27FC236}">
                <a16:creationId xmlns:a16="http://schemas.microsoft.com/office/drawing/2014/main" id="{A23D3D1D-0964-B996-D2BA-B7BD7148DD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D586220-1FCB-60E3-BAA8-1AA38EEF9718}"/>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3294582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00A432-670B-53A1-02FD-8949B2AD4E6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CE731ED-E8D4-455E-A997-C660041D512F}"/>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6ACEF04-666C-7732-5B8A-12380E49C277}"/>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5" name="Θέση υποσέλιδου 4">
            <a:extLst>
              <a:ext uri="{FF2B5EF4-FFF2-40B4-BE49-F238E27FC236}">
                <a16:creationId xmlns:a16="http://schemas.microsoft.com/office/drawing/2014/main" id="{0294FD79-8FCE-E406-E77B-4E6F75A25B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C40CA44-2397-DB3A-9DD6-8654F422888A}"/>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2773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AB1D8BF-A016-3EA0-98E1-DCD9A3E1BCF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10A63ED-04D5-547F-A3CF-F222688CBF6C}"/>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E4EA0EA-D24D-2C7A-F09D-F24C6E68E867}"/>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5" name="Θέση υποσέλιδου 4">
            <a:extLst>
              <a:ext uri="{FF2B5EF4-FFF2-40B4-BE49-F238E27FC236}">
                <a16:creationId xmlns:a16="http://schemas.microsoft.com/office/drawing/2014/main" id="{CC2CF6F2-3C2E-378A-1A1C-BC81FCF60CD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9F894F6-1A91-7CE4-CFFC-7D97BBE148B9}"/>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4051013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33BE1B-0E6F-FE85-0B2F-D63B8522F7A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7549757-F6CF-C6BD-3BEF-B1D4860E7FE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BFAB1DF-9096-63EF-AA44-B9275C920E63}"/>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5" name="Θέση υποσέλιδου 4">
            <a:extLst>
              <a:ext uri="{FF2B5EF4-FFF2-40B4-BE49-F238E27FC236}">
                <a16:creationId xmlns:a16="http://schemas.microsoft.com/office/drawing/2014/main" id="{3F9951C8-3520-07F8-19B8-791A4A9291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0A5CAC3-E923-674A-7C46-EFD428B1F447}"/>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2233079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FE4A6A-96E5-24C6-BA59-B46CC6A5B4D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6521E40-AA43-9292-3215-9E5E2B3F71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9E770DA-CAF1-092B-BAAA-C0C519B1E4A0}"/>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5" name="Θέση υποσέλιδου 4">
            <a:extLst>
              <a:ext uri="{FF2B5EF4-FFF2-40B4-BE49-F238E27FC236}">
                <a16:creationId xmlns:a16="http://schemas.microsoft.com/office/drawing/2014/main" id="{2092C475-8318-80DE-A009-AB22A821B0B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2065D07-D1F6-4F3E-9C73-8F39C4A8F136}"/>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3730984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A473F8-DBA9-9C3F-F812-8DAE7CDB0BE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41C705E-9D6C-9289-FC50-50238F8C89AC}"/>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093F523-956C-5921-EF09-9E671F4C427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774D08A-C0BE-F869-7D4D-A17C2596E4B0}"/>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6" name="Θέση υποσέλιδου 5">
            <a:extLst>
              <a:ext uri="{FF2B5EF4-FFF2-40B4-BE49-F238E27FC236}">
                <a16:creationId xmlns:a16="http://schemas.microsoft.com/office/drawing/2014/main" id="{07739271-BCBA-38D0-209B-C9E3CDB8F0B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05EEDE5-002C-FA9C-5F6A-0A978DC69F30}"/>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2703147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D920B3-ABAB-4D1D-599C-B1C87F5DB38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DA72A41-1596-66B2-A69F-11E70F4BD1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748F8DA-EDAF-52FB-04A7-7AB7A0A810D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BAE818E-8C47-321D-94A2-65273BF0E0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9C31701-3BA2-A621-3E6B-A7DEFB2519A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0B4D115-000E-9F1D-BCAA-7F10A04255D1}"/>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8" name="Θέση υποσέλιδου 7">
            <a:extLst>
              <a:ext uri="{FF2B5EF4-FFF2-40B4-BE49-F238E27FC236}">
                <a16:creationId xmlns:a16="http://schemas.microsoft.com/office/drawing/2014/main" id="{8A4D7AA2-D740-466A-466F-BA53895D247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49A8BC82-1EA1-C6E7-7542-10259672BECB}"/>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3249967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1CEE49-4661-2D3C-1806-68F35F89A9A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174F659-6C11-A73B-56BC-1642DF4B4E1F}"/>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4" name="Θέση υποσέλιδου 3">
            <a:extLst>
              <a:ext uri="{FF2B5EF4-FFF2-40B4-BE49-F238E27FC236}">
                <a16:creationId xmlns:a16="http://schemas.microsoft.com/office/drawing/2014/main" id="{853EBAE6-D8D1-1926-845C-E3DBE2C430F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479093B-2813-6CF3-C8DF-557C9CEC5C71}"/>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351868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25F04DA-CB51-EA12-17F0-E47A4C11BC04}"/>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3" name="Θέση υποσέλιδου 2">
            <a:extLst>
              <a:ext uri="{FF2B5EF4-FFF2-40B4-BE49-F238E27FC236}">
                <a16:creationId xmlns:a16="http://schemas.microsoft.com/office/drawing/2014/main" id="{ED5906B6-B26B-9E91-421B-63467F9385E2}"/>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3570FD1-3747-FA4C-4870-117A641C96B3}"/>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1787224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0A72EF-AA51-8EBC-8ACE-726BCF09281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2859FC1-3902-AC71-7E1E-B25BEBAEB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D7C860BF-0453-759A-969F-5CF55909B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642C663-7FA2-8BB6-F9BA-ED08334DADE0}"/>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6" name="Θέση υποσέλιδου 5">
            <a:extLst>
              <a:ext uri="{FF2B5EF4-FFF2-40B4-BE49-F238E27FC236}">
                <a16:creationId xmlns:a16="http://schemas.microsoft.com/office/drawing/2014/main" id="{DDE243BD-29A1-3E2A-C931-8A331F004E0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6729083-453F-AD9E-A54A-E6856C925943}"/>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3758013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0B0F93-9B32-734E-748D-59275A1EAF1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71BBA0F-1968-1BA1-BFC9-298D8B963C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00536E60-D608-F1D0-A1A0-F36D05D7D3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CA1B275-59ED-BB78-D97C-E7D5BFEB5044}"/>
              </a:ext>
            </a:extLst>
          </p:cNvPr>
          <p:cNvSpPr>
            <a:spLocks noGrp="1"/>
          </p:cNvSpPr>
          <p:nvPr>
            <p:ph type="dt" sz="half" idx="10"/>
          </p:nvPr>
        </p:nvSpPr>
        <p:spPr/>
        <p:txBody>
          <a:bodyPr/>
          <a:lstStyle/>
          <a:p>
            <a:fld id="{2CD4DCAC-7A86-46CF-A433-D0B8A59B35E7}" type="datetimeFigureOut">
              <a:rPr lang="el-GR" smtClean="0"/>
              <a:t>14/6/2022</a:t>
            </a:fld>
            <a:endParaRPr lang="el-GR"/>
          </a:p>
        </p:txBody>
      </p:sp>
      <p:sp>
        <p:nvSpPr>
          <p:cNvPr id="6" name="Θέση υποσέλιδου 5">
            <a:extLst>
              <a:ext uri="{FF2B5EF4-FFF2-40B4-BE49-F238E27FC236}">
                <a16:creationId xmlns:a16="http://schemas.microsoft.com/office/drawing/2014/main" id="{430D6F95-B6A2-F8AD-49D6-7B3E6732A8D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309620E-FF69-3BC2-0BAF-E3BAC37B8021}"/>
              </a:ext>
            </a:extLst>
          </p:cNvPr>
          <p:cNvSpPr>
            <a:spLocks noGrp="1"/>
          </p:cNvSpPr>
          <p:nvPr>
            <p:ph type="sldNum" sz="quarter" idx="12"/>
          </p:nvPr>
        </p:nvSpPr>
        <p:spPr/>
        <p:txBody>
          <a:bodyPr/>
          <a:lstStyle/>
          <a:p>
            <a:fld id="{A5F61400-5E63-4A3A-AF46-0D2FC9E61ADF}" type="slidenum">
              <a:rPr lang="el-GR" smtClean="0"/>
              <a:t>‹#›</a:t>
            </a:fld>
            <a:endParaRPr lang="el-GR"/>
          </a:p>
        </p:txBody>
      </p:sp>
    </p:spTree>
    <p:extLst>
      <p:ext uri="{BB962C8B-B14F-4D97-AF65-F5344CB8AC3E}">
        <p14:creationId xmlns:p14="http://schemas.microsoft.com/office/powerpoint/2010/main" val="3709643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635B6E9E-6895-ABA0-3A20-792EAAEBD4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F45D3A4-EC75-8073-342E-552D2D2CBD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D6273B3-5025-934F-D518-C57954A3D9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D4DCAC-7A86-46CF-A433-D0B8A59B35E7}" type="datetimeFigureOut">
              <a:rPr lang="el-GR" smtClean="0"/>
              <a:t>14/6/2022</a:t>
            </a:fld>
            <a:endParaRPr lang="el-GR"/>
          </a:p>
        </p:txBody>
      </p:sp>
      <p:sp>
        <p:nvSpPr>
          <p:cNvPr id="5" name="Θέση υποσέλιδου 4">
            <a:extLst>
              <a:ext uri="{FF2B5EF4-FFF2-40B4-BE49-F238E27FC236}">
                <a16:creationId xmlns:a16="http://schemas.microsoft.com/office/drawing/2014/main" id="{B0145B05-A8E1-FDB5-48E9-E66BA79803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4113D01-73C1-788F-0B99-AC2BCD693B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F61400-5E63-4A3A-AF46-0D2FC9E61ADF}" type="slidenum">
              <a:rPr lang="el-GR" smtClean="0"/>
              <a:t>‹#›</a:t>
            </a:fld>
            <a:endParaRPr lang="el-GR"/>
          </a:p>
        </p:txBody>
      </p:sp>
    </p:spTree>
    <p:extLst>
      <p:ext uri="{BB962C8B-B14F-4D97-AF65-F5344CB8AC3E}">
        <p14:creationId xmlns:p14="http://schemas.microsoft.com/office/powerpoint/2010/main" val="266831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762EE55-2B14-3D48-1B1D-667D68592B8C}"/>
              </a:ext>
            </a:extLst>
          </p:cNvPr>
          <p:cNvPicPr>
            <a:picLocks noChangeAspect="1"/>
          </p:cNvPicPr>
          <p:nvPr/>
        </p:nvPicPr>
        <p:blipFill rotWithShape="1">
          <a:blip r:embed="rId2">
            <a:extLst>
              <a:ext uri="{28A0092B-C50C-407E-A947-70E740481C1C}">
                <a14:useLocalDpi xmlns:a14="http://schemas.microsoft.com/office/drawing/2010/main" val="0"/>
              </a:ext>
            </a:extLst>
          </a:blip>
          <a:srcRect l="10051" t="16420" r="6750" b="24716"/>
          <a:stretch/>
        </p:blipFill>
        <p:spPr>
          <a:xfrm>
            <a:off x="101600" y="84667"/>
            <a:ext cx="2142067" cy="1515533"/>
          </a:xfrm>
          <a:prstGeom prst="rect">
            <a:avLst/>
          </a:prstGeom>
        </p:spPr>
      </p:pic>
      <p:sp>
        <p:nvSpPr>
          <p:cNvPr id="2" name="Τίτλος 1">
            <a:extLst>
              <a:ext uri="{FF2B5EF4-FFF2-40B4-BE49-F238E27FC236}">
                <a16:creationId xmlns:a16="http://schemas.microsoft.com/office/drawing/2014/main" id="{F687ACD0-6997-9052-FD35-744BAA927C4E}"/>
              </a:ext>
            </a:extLst>
          </p:cNvPr>
          <p:cNvSpPr>
            <a:spLocks noGrp="1"/>
          </p:cNvSpPr>
          <p:nvPr>
            <p:ph type="ctrTitle"/>
          </p:nvPr>
        </p:nvSpPr>
        <p:spPr>
          <a:xfrm>
            <a:off x="1524000" y="1362074"/>
            <a:ext cx="9144000" cy="1909763"/>
          </a:xfrm>
        </p:spPr>
        <p:txBody>
          <a:bodyPr>
            <a:normAutofit/>
          </a:bodyPr>
          <a:lstStyle/>
          <a:p>
            <a:r>
              <a:rPr lang="el-GR" sz="5400" b="1" dirty="0"/>
              <a:t>ΠΕΡΙΦΕΡΕΙΑ ΙΟΝΙΩΝ ΝΗΣΩΝ</a:t>
            </a:r>
            <a:br>
              <a:rPr lang="el-GR" sz="5400" dirty="0"/>
            </a:br>
            <a:r>
              <a:rPr lang="el-GR" sz="5400" dirty="0"/>
              <a:t>Π.Ε. ΚΕΡΚΥΡΑΣ</a:t>
            </a:r>
          </a:p>
        </p:txBody>
      </p:sp>
      <p:graphicFrame>
        <p:nvGraphicFramePr>
          <p:cNvPr id="13" name="Πίνακας 12">
            <a:extLst>
              <a:ext uri="{FF2B5EF4-FFF2-40B4-BE49-F238E27FC236}">
                <a16:creationId xmlns:a16="http://schemas.microsoft.com/office/drawing/2014/main" id="{30DBC086-80BA-A20C-1BF6-8B580E8ED95F}"/>
              </a:ext>
            </a:extLst>
          </p:cNvPr>
          <p:cNvGraphicFramePr>
            <a:graphicFrameLocks noGrp="1"/>
          </p:cNvGraphicFramePr>
          <p:nvPr>
            <p:extLst>
              <p:ext uri="{D42A27DB-BD31-4B8C-83A1-F6EECF244321}">
                <p14:modId xmlns:p14="http://schemas.microsoft.com/office/powerpoint/2010/main" val="2312843784"/>
              </p:ext>
            </p:extLst>
          </p:nvPr>
        </p:nvGraphicFramePr>
        <p:xfrm>
          <a:off x="929216" y="3586163"/>
          <a:ext cx="10557934" cy="2890837"/>
        </p:xfrm>
        <a:graphic>
          <a:graphicData uri="http://schemas.openxmlformats.org/drawingml/2006/table">
            <a:tbl>
              <a:tblPr firstRow="1" bandRow="1">
                <a:tableStyleId>{5C22544A-7EE6-4342-B048-85BDC9FD1C3A}</a:tableStyleId>
              </a:tblPr>
              <a:tblGrid>
                <a:gridCol w="3062370">
                  <a:extLst>
                    <a:ext uri="{9D8B030D-6E8A-4147-A177-3AD203B41FA5}">
                      <a16:colId xmlns:a16="http://schemas.microsoft.com/office/drawing/2014/main" val="3191485198"/>
                    </a:ext>
                  </a:extLst>
                </a:gridCol>
                <a:gridCol w="7495564">
                  <a:extLst>
                    <a:ext uri="{9D8B030D-6E8A-4147-A177-3AD203B41FA5}">
                      <a16:colId xmlns:a16="http://schemas.microsoft.com/office/drawing/2014/main" val="2408846736"/>
                    </a:ext>
                  </a:extLst>
                </a:gridCol>
              </a:tblGrid>
              <a:tr h="1204912">
                <a:tc>
                  <a:txBody>
                    <a:bodyPr/>
                    <a:lstStyle/>
                    <a:p>
                      <a:pPr algn="l" rtl="0" fontAlgn="ctr"/>
                      <a:r>
                        <a:rPr lang="el-GR" sz="2000" b="0" u="none" strike="noStrike" dirty="0">
                          <a:solidFill>
                            <a:schemeClr val="tx1"/>
                          </a:solidFill>
                          <a:effectLst/>
                        </a:rPr>
                        <a:t>ΘΕΜΑ: </a:t>
                      </a:r>
                      <a:endParaRPr lang="el-GR" sz="2000" b="0" i="0" u="none" strike="noStrike" dirty="0">
                        <a:solidFill>
                          <a:schemeClr val="tx1"/>
                        </a:solidFill>
                        <a:effectLst/>
                        <a:latin typeface="Arial" panose="020B0604020202020204" pitchFamily="34" charset="0"/>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l-GR" sz="2000" b="1" u="none" strike="noStrike" dirty="0">
                          <a:solidFill>
                            <a:schemeClr val="tx1"/>
                          </a:solidFill>
                          <a:effectLst/>
                        </a:rPr>
                        <a:t>Υπογραφή </a:t>
                      </a:r>
                      <a:r>
                        <a:rPr lang="el-GR" sz="2000" b="1" u="none" strike="noStrike" dirty="0" err="1">
                          <a:solidFill>
                            <a:schemeClr val="tx1"/>
                          </a:solidFill>
                          <a:effectLst/>
                        </a:rPr>
                        <a:t>Συμβασης</a:t>
                      </a:r>
                      <a:r>
                        <a:rPr lang="el-GR" sz="2000" b="1" u="none" strike="noStrike" dirty="0">
                          <a:solidFill>
                            <a:schemeClr val="tx1"/>
                          </a:solidFill>
                          <a:effectLst/>
                        </a:rPr>
                        <a:t> για την Αποκατάσταση κτηρίου και βοηθητικών κτισμάτων της Βίλλα </a:t>
                      </a:r>
                      <a:r>
                        <a:rPr lang="el-GR" sz="2000" b="1" u="none" strike="noStrike" dirty="0" err="1">
                          <a:solidFill>
                            <a:schemeClr val="tx1"/>
                          </a:solidFill>
                          <a:effectLst/>
                        </a:rPr>
                        <a:t>Ρόσσα</a:t>
                      </a:r>
                      <a:r>
                        <a:rPr lang="el-GR" sz="2000" b="1" u="none" strike="noStrike" dirty="0">
                          <a:solidFill>
                            <a:schemeClr val="tx1"/>
                          </a:solidFill>
                          <a:effectLst/>
                        </a:rPr>
                        <a:t> για πολιτιστική χρήση και διαμόρφωση περιβάλλοντα χώρου</a:t>
                      </a:r>
                      <a:endParaRPr lang="el-GR" sz="2000" b="1" i="0" u="none" strike="noStrike" dirty="0">
                        <a:solidFill>
                          <a:schemeClr val="tx1"/>
                        </a:solidFill>
                        <a:effectLst/>
                        <a:latin typeface="Arial" panose="020B0604020202020204" pitchFamily="34" charset="0"/>
                      </a:endParaRPr>
                    </a:p>
                  </a:txBody>
                  <a:tcPr marL="9525" marR="9525" marT="9525" marB="0"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3997113"/>
                  </a:ext>
                </a:extLst>
              </a:tr>
              <a:tr h="419100">
                <a:tc>
                  <a:txBody>
                    <a:bodyPr/>
                    <a:lstStyle/>
                    <a:p>
                      <a:pPr algn="l" rtl="0" fontAlgn="ctr"/>
                      <a:r>
                        <a:rPr lang="el-GR" sz="2000" u="none" strike="noStrike" dirty="0">
                          <a:solidFill>
                            <a:schemeClr val="tx1"/>
                          </a:solidFill>
                          <a:effectLst/>
                        </a:rPr>
                        <a:t>ΠΥ:</a:t>
                      </a:r>
                      <a:endParaRPr lang="el-GR" sz="2000" b="0" i="0" u="none" strike="noStrike" dirty="0">
                        <a:solidFill>
                          <a:schemeClr val="tx1"/>
                        </a:solidFill>
                        <a:effectLst/>
                        <a:latin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l-GR" sz="2000" b="1" u="none" strike="noStrike" dirty="0">
                          <a:solidFill>
                            <a:schemeClr val="tx1"/>
                          </a:solidFill>
                          <a:effectLst/>
                        </a:rPr>
                        <a:t>4.800.000 €</a:t>
                      </a:r>
                      <a:endParaRPr lang="el-GR" sz="2000" b="1" i="0" u="none" strike="noStrike" dirty="0">
                        <a:solidFill>
                          <a:schemeClr val="tx1"/>
                        </a:solidFill>
                        <a:effectLst/>
                        <a:latin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4964520"/>
                  </a:ext>
                </a:extLst>
              </a:tr>
              <a:tr h="552450">
                <a:tc>
                  <a:txBody>
                    <a:bodyPr/>
                    <a:lstStyle/>
                    <a:p>
                      <a:pPr algn="l" rtl="0" fontAlgn="ctr"/>
                      <a:r>
                        <a:rPr lang="el-GR" sz="2000" u="none" strike="noStrike" dirty="0">
                          <a:solidFill>
                            <a:schemeClr val="tx1"/>
                          </a:solidFill>
                          <a:effectLst/>
                        </a:rPr>
                        <a:t>ΔΗΜΟΠΡΑΤΗΣΗ</a:t>
                      </a:r>
                      <a:endParaRPr lang="el-GR" sz="2000" b="0" i="0" u="none" strike="noStrike" dirty="0">
                        <a:solidFill>
                          <a:schemeClr val="tx1"/>
                        </a:solidFill>
                        <a:effectLst/>
                        <a:latin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l-GR" sz="2000" b="1" u="none" strike="noStrike" dirty="0">
                          <a:solidFill>
                            <a:schemeClr val="tx1"/>
                          </a:solidFill>
                          <a:effectLst/>
                        </a:rPr>
                        <a:t>7 ΙΑΝΟΥΑΡΙΟΥ 2021</a:t>
                      </a:r>
                      <a:endParaRPr lang="el-GR" sz="2000" b="1" i="0" u="none" strike="noStrike" dirty="0">
                        <a:solidFill>
                          <a:schemeClr val="tx1"/>
                        </a:solidFill>
                        <a:effectLst/>
                        <a:latin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848171"/>
                  </a:ext>
                </a:extLst>
              </a:tr>
              <a:tr h="714375">
                <a:tc>
                  <a:txBody>
                    <a:bodyPr/>
                    <a:lstStyle/>
                    <a:p>
                      <a:pPr algn="l" rtl="0" fontAlgn="ctr"/>
                      <a:r>
                        <a:rPr lang="el-GR" sz="2000" u="none" strike="noStrike">
                          <a:solidFill>
                            <a:schemeClr val="tx1"/>
                          </a:solidFill>
                          <a:effectLst/>
                        </a:rPr>
                        <a:t>ΗΜΕΡΟΜΗΝΙΑ: </a:t>
                      </a:r>
                      <a:endParaRPr lang="el-GR" sz="2000" b="0" i="0" u="none" strike="noStrike">
                        <a:solidFill>
                          <a:schemeClr val="tx1"/>
                        </a:solidFill>
                        <a:effectLst/>
                        <a:latin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tc>
                  <a:txBody>
                    <a:bodyPr/>
                    <a:lstStyle/>
                    <a:p>
                      <a:pPr algn="l" rtl="0" fontAlgn="ctr"/>
                      <a:r>
                        <a:rPr lang="el-GR" sz="2000" b="1" u="none" strike="noStrike" dirty="0">
                          <a:solidFill>
                            <a:schemeClr val="tx1"/>
                          </a:solidFill>
                          <a:effectLst/>
                        </a:rPr>
                        <a:t>14 ΙΟΥΝΙΟΥ 2022</a:t>
                      </a:r>
                      <a:endParaRPr lang="el-GR" sz="2000" b="1" i="0" u="none" strike="noStrike" dirty="0">
                        <a:solidFill>
                          <a:schemeClr val="tx1"/>
                        </a:solidFill>
                        <a:effectLst/>
                        <a:latin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287184282"/>
                  </a:ext>
                </a:extLst>
              </a:tr>
            </a:tbl>
          </a:graphicData>
        </a:graphic>
      </p:graphicFrame>
    </p:spTree>
    <p:extLst>
      <p:ext uri="{BB962C8B-B14F-4D97-AF65-F5344CB8AC3E}">
        <p14:creationId xmlns:p14="http://schemas.microsoft.com/office/powerpoint/2010/main" val="1078923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30489BE0-23FE-53A0-C7B6-948E78951D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4411" y="0"/>
            <a:ext cx="8523177" cy="6858000"/>
          </a:xfrm>
          <a:prstGeom prst="rect">
            <a:avLst/>
          </a:prstGeom>
        </p:spPr>
      </p:pic>
      <p:sp>
        <p:nvSpPr>
          <p:cNvPr id="4" name="TextBox 3">
            <a:extLst>
              <a:ext uri="{FF2B5EF4-FFF2-40B4-BE49-F238E27FC236}">
                <a16:creationId xmlns:a16="http://schemas.microsoft.com/office/drawing/2014/main" id="{FF256FB5-8954-5252-CAAD-5A8360A33AC8}"/>
              </a:ext>
            </a:extLst>
          </p:cNvPr>
          <p:cNvSpPr txBox="1"/>
          <p:nvPr/>
        </p:nvSpPr>
        <p:spPr>
          <a:xfrm>
            <a:off x="0" y="6549509"/>
            <a:ext cx="2208682" cy="369332"/>
          </a:xfrm>
          <a:prstGeom prst="rect">
            <a:avLst/>
          </a:prstGeom>
          <a:noFill/>
        </p:spPr>
        <p:txBody>
          <a:bodyPr wrap="none" rtlCol="0">
            <a:spAutoFit/>
          </a:bodyPr>
          <a:lstStyle/>
          <a:p>
            <a:r>
              <a:rPr lang="el-GR" b="1" dirty="0"/>
              <a:t>ΚΑΤΟΨΗ Α’ ΟΡΟΦΟΥ</a:t>
            </a:r>
          </a:p>
        </p:txBody>
      </p:sp>
    </p:spTree>
    <p:extLst>
      <p:ext uri="{BB962C8B-B14F-4D97-AF65-F5344CB8AC3E}">
        <p14:creationId xmlns:p14="http://schemas.microsoft.com/office/powerpoint/2010/main" val="1878799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3AC78F2-4C88-AD8F-F69B-18871E81A6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190" y="0"/>
            <a:ext cx="10357620" cy="6858000"/>
          </a:xfrm>
          <a:prstGeom prst="rect">
            <a:avLst/>
          </a:prstGeom>
        </p:spPr>
      </p:pic>
      <p:sp>
        <p:nvSpPr>
          <p:cNvPr id="4" name="TextBox 3">
            <a:extLst>
              <a:ext uri="{FF2B5EF4-FFF2-40B4-BE49-F238E27FC236}">
                <a16:creationId xmlns:a16="http://schemas.microsoft.com/office/drawing/2014/main" id="{53B48507-3F71-9B4F-C3F9-E1D18037A6B8}"/>
              </a:ext>
            </a:extLst>
          </p:cNvPr>
          <p:cNvSpPr txBox="1"/>
          <p:nvPr/>
        </p:nvSpPr>
        <p:spPr>
          <a:xfrm>
            <a:off x="0" y="6549509"/>
            <a:ext cx="2210349" cy="369332"/>
          </a:xfrm>
          <a:prstGeom prst="rect">
            <a:avLst/>
          </a:prstGeom>
          <a:noFill/>
        </p:spPr>
        <p:txBody>
          <a:bodyPr wrap="none" rtlCol="0">
            <a:spAutoFit/>
          </a:bodyPr>
          <a:lstStyle/>
          <a:p>
            <a:r>
              <a:rPr lang="el-GR" b="1" dirty="0"/>
              <a:t>ΚΑΤΟΨΗ Β’ ΟΡΟΦΟΥ</a:t>
            </a:r>
          </a:p>
        </p:txBody>
      </p:sp>
    </p:spTree>
    <p:extLst>
      <p:ext uri="{BB962C8B-B14F-4D97-AF65-F5344CB8AC3E}">
        <p14:creationId xmlns:p14="http://schemas.microsoft.com/office/powerpoint/2010/main" val="47665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74685F55-63A9-ED4F-B6F9-EADB657727A2}"/>
              </a:ext>
            </a:extLst>
          </p:cNvPr>
          <p:cNvPicPr>
            <a:picLocks noChangeAspect="1"/>
          </p:cNvPicPr>
          <p:nvPr/>
        </p:nvPicPr>
        <p:blipFill rotWithShape="1">
          <a:blip r:embed="rId2">
            <a:extLst>
              <a:ext uri="{28A0092B-C50C-407E-A947-70E740481C1C}">
                <a14:useLocalDpi xmlns:a14="http://schemas.microsoft.com/office/drawing/2010/main" val="0"/>
              </a:ext>
            </a:extLst>
          </a:blip>
          <a:srcRect t="43889"/>
          <a:stretch/>
        </p:blipFill>
        <p:spPr>
          <a:xfrm>
            <a:off x="1412686" y="3009900"/>
            <a:ext cx="9366628" cy="3848100"/>
          </a:xfrm>
          <a:prstGeom prst="rect">
            <a:avLst/>
          </a:prstGeom>
        </p:spPr>
      </p:pic>
      <p:pic>
        <p:nvPicPr>
          <p:cNvPr id="4" name="Εικόνα 3">
            <a:extLst>
              <a:ext uri="{FF2B5EF4-FFF2-40B4-BE49-F238E27FC236}">
                <a16:creationId xmlns:a16="http://schemas.microsoft.com/office/drawing/2014/main" id="{219EF76B-54CD-BC95-93AB-1D2DAFDC7207}"/>
              </a:ext>
            </a:extLst>
          </p:cNvPr>
          <p:cNvPicPr>
            <a:picLocks noChangeAspect="1"/>
          </p:cNvPicPr>
          <p:nvPr/>
        </p:nvPicPr>
        <p:blipFill rotWithShape="1">
          <a:blip r:embed="rId2">
            <a:extLst>
              <a:ext uri="{28A0092B-C50C-407E-A947-70E740481C1C}">
                <a14:useLocalDpi xmlns:a14="http://schemas.microsoft.com/office/drawing/2010/main" val="0"/>
              </a:ext>
            </a:extLst>
          </a:blip>
          <a:srcRect l="48373" r="10035" b="64306"/>
          <a:stretch/>
        </p:blipFill>
        <p:spPr>
          <a:xfrm>
            <a:off x="3729037" y="981075"/>
            <a:ext cx="3895725" cy="2447925"/>
          </a:xfrm>
          <a:prstGeom prst="rect">
            <a:avLst/>
          </a:prstGeom>
        </p:spPr>
      </p:pic>
      <p:sp>
        <p:nvSpPr>
          <p:cNvPr id="5" name="TextBox 4">
            <a:extLst>
              <a:ext uri="{FF2B5EF4-FFF2-40B4-BE49-F238E27FC236}">
                <a16:creationId xmlns:a16="http://schemas.microsoft.com/office/drawing/2014/main" id="{1130D691-F599-7D84-8390-CB8C22AA0D01}"/>
              </a:ext>
            </a:extLst>
          </p:cNvPr>
          <p:cNvSpPr txBox="1"/>
          <p:nvPr/>
        </p:nvSpPr>
        <p:spPr>
          <a:xfrm>
            <a:off x="4972935" y="276165"/>
            <a:ext cx="2246128" cy="400110"/>
          </a:xfrm>
          <a:prstGeom prst="rect">
            <a:avLst/>
          </a:prstGeom>
          <a:noFill/>
        </p:spPr>
        <p:txBody>
          <a:bodyPr wrap="none" rtlCol="0">
            <a:spAutoFit/>
          </a:bodyPr>
          <a:lstStyle/>
          <a:p>
            <a:r>
              <a:rPr lang="el-GR" sz="2000" b="1" u="sng" dirty="0"/>
              <a:t>ΒΟΗΘΗΤΙΚΑ ΚΤΙΡΙΑ</a:t>
            </a:r>
          </a:p>
        </p:txBody>
      </p:sp>
    </p:spTree>
    <p:extLst>
      <p:ext uri="{BB962C8B-B14F-4D97-AF65-F5344CB8AC3E}">
        <p14:creationId xmlns:p14="http://schemas.microsoft.com/office/powerpoint/2010/main" val="1264614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E9539DDF-B4C5-0823-3BF0-A6984E9BE4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30529"/>
            <a:ext cx="12192000" cy="5396941"/>
          </a:xfrm>
          <a:prstGeom prst="rect">
            <a:avLst/>
          </a:prstGeom>
        </p:spPr>
      </p:pic>
    </p:spTree>
    <p:extLst>
      <p:ext uri="{BB962C8B-B14F-4D97-AF65-F5344CB8AC3E}">
        <p14:creationId xmlns:p14="http://schemas.microsoft.com/office/powerpoint/2010/main" val="364533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FC06B1EB-7DFE-E405-ABB6-453F870AF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458"/>
            <a:ext cx="12192000" cy="5925084"/>
          </a:xfrm>
          <a:prstGeom prst="rect">
            <a:avLst/>
          </a:prstGeom>
        </p:spPr>
      </p:pic>
    </p:spTree>
    <p:extLst>
      <p:ext uri="{BB962C8B-B14F-4D97-AF65-F5344CB8AC3E}">
        <p14:creationId xmlns:p14="http://schemas.microsoft.com/office/powerpoint/2010/main" val="3638134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810F9886-109F-F0DB-0345-782E48F60D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9706"/>
            <a:ext cx="11160415" cy="5783961"/>
          </a:xfrm>
          <a:prstGeom prst="rect">
            <a:avLst/>
          </a:prstGeom>
        </p:spPr>
      </p:pic>
      <p:pic>
        <p:nvPicPr>
          <p:cNvPr id="8" name="Εικόνα 7">
            <a:extLst>
              <a:ext uri="{FF2B5EF4-FFF2-40B4-BE49-F238E27FC236}">
                <a16:creationId xmlns:a16="http://schemas.microsoft.com/office/drawing/2014/main" id="{78595DDB-BBF3-89A3-3405-F87B898078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720" y="67733"/>
            <a:ext cx="1904280" cy="2802465"/>
          </a:xfrm>
          <a:prstGeom prst="rect">
            <a:avLst/>
          </a:prstGeom>
        </p:spPr>
      </p:pic>
    </p:spTree>
    <p:extLst>
      <p:ext uri="{BB962C8B-B14F-4D97-AF65-F5344CB8AC3E}">
        <p14:creationId xmlns:p14="http://schemas.microsoft.com/office/powerpoint/2010/main" val="553790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6DF1B404-CD1E-DA44-682E-D4F9973B0E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936" y="135468"/>
            <a:ext cx="11555387" cy="6544732"/>
          </a:xfrm>
          <a:prstGeom prst="rect">
            <a:avLst/>
          </a:prstGeom>
        </p:spPr>
      </p:pic>
    </p:spTree>
    <p:extLst>
      <p:ext uri="{BB962C8B-B14F-4D97-AF65-F5344CB8AC3E}">
        <p14:creationId xmlns:p14="http://schemas.microsoft.com/office/powerpoint/2010/main" val="752890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BA50D9-3DAB-825A-C90B-356800FFA6CC}"/>
              </a:ext>
            </a:extLst>
          </p:cNvPr>
          <p:cNvSpPr>
            <a:spLocks noGrp="1"/>
          </p:cNvSpPr>
          <p:nvPr>
            <p:ph type="title"/>
          </p:nvPr>
        </p:nvSpPr>
        <p:spPr/>
        <p:txBody>
          <a:bodyPr/>
          <a:lstStyle/>
          <a:p>
            <a:r>
              <a:rPr lang="el-GR" dirty="0"/>
              <a:t>ΓΕΝΙΚΑ</a:t>
            </a:r>
          </a:p>
        </p:txBody>
      </p:sp>
      <p:sp>
        <p:nvSpPr>
          <p:cNvPr id="3" name="Θέση περιεχομένου 2">
            <a:extLst>
              <a:ext uri="{FF2B5EF4-FFF2-40B4-BE49-F238E27FC236}">
                <a16:creationId xmlns:a16="http://schemas.microsoft.com/office/drawing/2014/main" id="{CBFF980C-86B7-86B3-7608-DB31C3B81C50}"/>
              </a:ext>
            </a:extLst>
          </p:cNvPr>
          <p:cNvSpPr>
            <a:spLocks noGrp="1"/>
          </p:cNvSpPr>
          <p:nvPr>
            <p:ph idx="1"/>
          </p:nvPr>
        </p:nvSpPr>
        <p:spPr/>
        <p:txBody>
          <a:bodyPr>
            <a:normAutofit lnSpcReduction="10000"/>
          </a:bodyPr>
          <a:lstStyle/>
          <a:p>
            <a:pPr algn="just"/>
            <a:r>
              <a:rPr lang="el-GR" sz="1800" dirty="0">
                <a:effectLst/>
                <a:latin typeface="Arial Narrow" panose="020B0606020202030204" pitchFamily="34" charset="0"/>
                <a:ea typeface="Times New Roman" panose="02020603050405020304" pitchFamily="18" charset="0"/>
                <a:cs typeface="Cambria" panose="02040503050406030204" pitchFamily="18" charset="0"/>
              </a:rPr>
              <a:t>Το έργο αφορά στην αποκατάσταση του διατηρητέου κτιριακού συγκροτήματος της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Villa</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Rossa</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που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χωροθετείται</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σε οικόπεδο συνολικού εμβαδού 5426,70 τ.μ. και αποτελείται από την κύρια κατοικία της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Villa</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Rossa</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(Κόκκινη Έπαυλη) η οποία είναι τριώροφη (ισόγειο και δύο όροφοι) με ημιυπόγειο, συνολικής επιφανείας 837,01 τ.μ. , το κτίσμα των παλαιών στάβλων επιφανείας 128,09 τ.μ., το οκταγωνικό περίπτερο επιφανείας 7,35 τ.μ.,  το μικρό βοηθητικό κτίσμα παλαιάς δεξαμενής επιφανείας 6,04 τ.μ. και τον υπαίθριο χώρο του συγκροτήματος επιφανείας 5.000,00τ.μ. περίπου.  </a:t>
            </a:r>
            <a:endParaRPr lang="el-GR" sz="1800" dirty="0">
              <a:effectLst/>
              <a:latin typeface="Times New Roman" panose="02020603050405020304" pitchFamily="18" charset="0"/>
              <a:ea typeface="Times New Roman" panose="02020603050405020304" pitchFamily="18" charset="0"/>
            </a:endParaRPr>
          </a:p>
          <a:p>
            <a:pPr algn="just"/>
            <a:r>
              <a:rPr lang="el-GR" sz="1800" dirty="0">
                <a:effectLst/>
                <a:latin typeface="Arial Narrow" panose="020B0606020202030204" pitchFamily="34" charset="0"/>
                <a:ea typeface="Times New Roman" panose="02020603050405020304" pitchFamily="18" charset="0"/>
                <a:cs typeface="Cambria" panose="02040503050406030204" pitchFamily="18" charset="0"/>
              </a:rPr>
              <a:t>Το ακίνητο έχει χαρακτηριστεί βάσει της υπ’ αριθ.  ΥΠΠΟ/ΔΙΛΑΠ/Γ/3584/61243/20-1-1986 ΦΕΚ 66/Β/21-2-1986 απόφασης Υπουργείου Πολιτισμού ως «έργο τέχνης που χρειάζεται ειδική κρατική προστασία». Με την ΥΠΠΟ/ ΔΙΛΑΠ/ Γ /4570 /24463/11-5-1999 ΦΕΚ 1096/Β/9-6-99 συμπληρώθηκε η παραπάνω απόφαση  με  χαρακτηρισμό του κτιρίου, των βοηθητικών κτισμάτων και του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μανδροτοίχου</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ως ιστορικών διατηρητέων μνημείων. Επίσης ορίστηκε ως ζώνη προστασίας ο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περιβάλλων</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χώρος του στα όρια της ιδιοκτησίας για την προβολή και ανάδειξη του μνημείου. </a:t>
            </a:r>
            <a:endParaRPr lang="el-GR" sz="1800" dirty="0">
              <a:effectLst/>
              <a:latin typeface="Times New Roman" panose="02020603050405020304" pitchFamily="18" charset="0"/>
              <a:ea typeface="Times New Roman" panose="02020603050405020304" pitchFamily="18" charset="0"/>
            </a:endParaRPr>
          </a:p>
          <a:p>
            <a:pPr algn="just"/>
            <a:r>
              <a:rPr lang="el-GR" sz="1800" dirty="0">
                <a:effectLst/>
                <a:latin typeface="Arial Narrow" panose="020B0606020202030204" pitchFamily="34" charset="0"/>
                <a:ea typeface="Times New Roman" panose="02020603050405020304" pitchFamily="18" charset="0"/>
                <a:cs typeface="Cambria" panose="02040503050406030204" pitchFamily="18" charset="0"/>
              </a:rPr>
              <a:t>Η συνολική Οριστική μελέτη αποκατάστασης (Αρχιτεκτονική, Στατική, Η/Μ εγκαταστάσεων, Συντήρησης Διακόσμου) εγκρίθηκε με την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υπ'αρ</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ΥΠΠΟΑ/ΓΔΑΜΤΕ/ΔΠΑΝΣΜ/325695/ 33752/2565/641/09-09-2019 απόφαση (ΑΔΑ: ΨΖ884653Π4-Θ3Φ). </a:t>
            </a:r>
            <a:endParaRPr lang="el-GR" sz="1800" dirty="0">
              <a:effectLst/>
              <a:latin typeface="Times New Roman" panose="02020603050405020304" pitchFamily="18" charset="0"/>
              <a:ea typeface="Times New Roman" panose="02020603050405020304" pitchFamily="18" charset="0"/>
            </a:endParaRPr>
          </a:p>
          <a:p>
            <a:pPr algn="just"/>
            <a:r>
              <a:rPr lang="el-GR" sz="1800" dirty="0">
                <a:effectLst/>
                <a:latin typeface="Arial Narrow" panose="020B0606020202030204" pitchFamily="34" charset="0"/>
                <a:ea typeface="Times New Roman" panose="02020603050405020304" pitchFamily="18" charset="0"/>
                <a:cs typeface="Cambria" panose="02040503050406030204" pitchFamily="18" charset="0"/>
              </a:rPr>
              <a:t>Αναπόσπαστο στοιχείο της μελέτης αποτελεί η εγκεκριμένη μελέτη συντήρησης, με τα συμπληρωματικά στοιχεία αυτής καθώς και η συμπληρωματική τεχνική έκθεση σε εφαρμογή των όρων 1.2 και 1.3 της ανωτέρω απόφασης, η οποία εγκρίθηκε με το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αρ.πρωτ</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ΥΠΠΟΑ/ΓΔΑΠΚ/ΔΣΑΝΜ/ΤΜΣΑΝΜ/Φ66/515993 /369737/5207/540  έγγραφο Δ/</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νσης</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συντήρησης Αρχαίων και </a:t>
            </a:r>
            <a:r>
              <a:rPr lang="el-GR" sz="1800" dirty="0" err="1">
                <a:effectLst/>
                <a:latin typeface="Arial Narrow" panose="020B0606020202030204" pitchFamily="34" charset="0"/>
                <a:ea typeface="Times New Roman" panose="02020603050405020304" pitchFamily="18" charset="0"/>
                <a:cs typeface="Cambria" panose="02040503050406030204" pitchFamily="18" charset="0"/>
              </a:rPr>
              <a:t>Νεωτέρων</a:t>
            </a:r>
            <a:r>
              <a:rPr lang="el-GR" sz="1800" dirty="0">
                <a:effectLst/>
                <a:latin typeface="Arial Narrow" panose="020B0606020202030204" pitchFamily="34" charset="0"/>
                <a:ea typeface="Times New Roman" panose="02020603050405020304" pitchFamily="18" charset="0"/>
                <a:cs typeface="Cambria" panose="02040503050406030204" pitchFamily="18" charset="0"/>
              </a:rPr>
              <a:t> Μνημείων .</a:t>
            </a:r>
            <a:endParaRPr lang="el-GR" sz="18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17118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1C38E0-D55D-60EC-CFA9-F8EA8D8773F9}"/>
              </a:ext>
            </a:extLst>
          </p:cNvPr>
          <p:cNvSpPr>
            <a:spLocks noGrp="1"/>
          </p:cNvSpPr>
          <p:nvPr>
            <p:ph type="title"/>
          </p:nvPr>
        </p:nvSpPr>
        <p:spPr>
          <a:xfrm>
            <a:off x="838200" y="365125"/>
            <a:ext cx="10629900" cy="1325563"/>
          </a:xfrm>
        </p:spPr>
        <p:txBody>
          <a:bodyPr>
            <a:normAutofit/>
          </a:bodyPr>
          <a:lstStyle/>
          <a:p>
            <a:r>
              <a:rPr lang="el-GR" sz="4200" dirty="0">
                <a:latin typeface="Arial Narrow" panose="020B0606020202030204" pitchFamily="34" charset="0"/>
              </a:rPr>
              <a:t>Οι εργασίες που προβλέπονται εν γένει αφορούν σε :</a:t>
            </a:r>
          </a:p>
        </p:txBody>
      </p:sp>
      <p:sp>
        <p:nvSpPr>
          <p:cNvPr id="3" name="Θέση περιεχομένου 2">
            <a:extLst>
              <a:ext uri="{FF2B5EF4-FFF2-40B4-BE49-F238E27FC236}">
                <a16:creationId xmlns:a16="http://schemas.microsoft.com/office/drawing/2014/main" id="{6CED5F3F-8A0A-3732-1B94-26341DA0FCE7}"/>
              </a:ext>
            </a:extLst>
          </p:cNvPr>
          <p:cNvSpPr>
            <a:spLocks noGrp="1"/>
          </p:cNvSpPr>
          <p:nvPr>
            <p:ph idx="1"/>
          </p:nvPr>
        </p:nvSpPr>
        <p:spPr/>
        <p:txBody>
          <a:bodyPr/>
          <a:lstStyle/>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Εργασίες στερέωσης και επισκευής των κτιρίων. </a:t>
            </a:r>
            <a:endParaRPr lang="el-GR" sz="20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Εργασίες διαρρύθμισης, ώστε τα κτίρια να εξυπηρετούν τις νέες χρήσεις και να ανταποκρίνονται σε σύγχρονες προδιαγραφές.</a:t>
            </a:r>
            <a:endParaRPr lang="el-GR" sz="20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Εκ νέου κατασκευή όλων των Η/Μ εγκαταστάσεων των κτιρίων και του περιβάλλοντα χώρου, ώστε να καλύπτονται πλήρως λειτουργικά οι νέες χρήσεις των χώρων. </a:t>
            </a:r>
            <a:endParaRPr lang="el-GR" sz="20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Εργασίες συντήρησης διακοσμητικών στοιχείων.</a:t>
            </a:r>
            <a:endParaRPr lang="el-GR" sz="20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Εργασίες διαμόρφωσης περιβάλλοντος χώρου.</a:t>
            </a:r>
            <a:endParaRPr lang="el-GR" sz="20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998542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16C9D6-C779-260E-18A6-C7942B678C54}"/>
              </a:ext>
            </a:extLst>
          </p:cNvPr>
          <p:cNvSpPr>
            <a:spLocks noGrp="1"/>
          </p:cNvSpPr>
          <p:nvPr>
            <p:ph type="title"/>
          </p:nvPr>
        </p:nvSpPr>
        <p:spPr/>
        <p:txBody>
          <a:bodyPr>
            <a:normAutofit/>
          </a:bodyPr>
          <a:lstStyle/>
          <a:p>
            <a:r>
              <a:rPr lang="el-GR" sz="4400" dirty="0">
                <a:effectLst/>
                <a:latin typeface="Arial Narrow" panose="020B0606020202030204" pitchFamily="34" charset="0"/>
                <a:ea typeface="Times New Roman" panose="02020603050405020304" pitchFamily="18" charset="0"/>
                <a:cs typeface="Cambria" panose="02040503050406030204" pitchFamily="18" charset="0"/>
              </a:rPr>
              <a:t>Οι κύριες εργασίες που προβλέπονται για τη στερέωση και επισκευή των κτιρίων είναι οι εξής:</a:t>
            </a:r>
            <a:endParaRPr lang="el-GR" dirty="0"/>
          </a:p>
        </p:txBody>
      </p:sp>
      <p:sp>
        <p:nvSpPr>
          <p:cNvPr id="3" name="Θέση περιεχομένου 2">
            <a:extLst>
              <a:ext uri="{FF2B5EF4-FFF2-40B4-BE49-F238E27FC236}">
                <a16:creationId xmlns:a16="http://schemas.microsoft.com/office/drawing/2014/main" id="{4D72A1E7-5496-6DE1-9539-F12F3D9F2C40}"/>
              </a:ext>
            </a:extLst>
          </p:cNvPr>
          <p:cNvSpPr>
            <a:spLocks noGrp="1"/>
          </p:cNvSpPr>
          <p:nvPr>
            <p:ph idx="1"/>
          </p:nvPr>
        </p:nvSpPr>
        <p:spPr/>
        <p:txBody>
          <a:bodyPr/>
          <a:lstStyle/>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αποκατάσταση και εξασφάλιση των </a:t>
            </a:r>
            <a:r>
              <a:rPr lang="el-GR" sz="2000" dirty="0" err="1">
                <a:effectLst/>
                <a:latin typeface="Arial Narrow" panose="020B0606020202030204" pitchFamily="34" charset="0"/>
                <a:ea typeface="Times New Roman" panose="02020603050405020304" pitchFamily="18" charset="0"/>
                <a:cs typeface="Cambria" panose="02040503050406030204" pitchFamily="18" charset="0"/>
              </a:rPr>
              <a:t>ασυνεχειών</a:t>
            </a:r>
            <a:r>
              <a:rPr lang="el-GR" sz="2000" dirty="0">
                <a:effectLst/>
                <a:latin typeface="Arial Narrow" panose="020B0606020202030204" pitchFamily="34" charset="0"/>
                <a:ea typeface="Times New Roman" panose="02020603050405020304" pitchFamily="18" charset="0"/>
                <a:cs typeface="Cambria" panose="02040503050406030204" pitchFamily="18" charset="0"/>
              </a:rPr>
              <a:t> του φέροντος οργανισμού με συρραφή με </a:t>
            </a:r>
            <a:r>
              <a:rPr lang="el-GR" sz="2000" dirty="0" err="1">
                <a:effectLst/>
                <a:latin typeface="Arial Narrow" panose="020B0606020202030204" pitchFamily="34" charset="0"/>
                <a:ea typeface="Times New Roman" panose="02020603050405020304" pitchFamily="18" charset="0"/>
                <a:cs typeface="Cambria" panose="02040503050406030204" pitchFamily="18" charset="0"/>
              </a:rPr>
              <a:t>λιθοσώματα</a:t>
            </a:r>
            <a:r>
              <a:rPr lang="el-GR" sz="2000" dirty="0">
                <a:effectLst/>
                <a:latin typeface="Arial Narrow" panose="020B0606020202030204" pitchFamily="34" charset="0"/>
                <a:ea typeface="Times New Roman" panose="02020603050405020304" pitchFamily="18" charset="0"/>
                <a:cs typeface="Cambria" panose="02040503050406030204" pitchFamily="18" charset="0"/>
              </a:rPr>
              <a:t> και πλήρωση ρωγμών με </a:t>
            </a:r>
            <a:r>
              <a:rPr lang="el-GR" sz="2000" dirty="0" err="1">
                <a:effectLst/>
                <a:latin typeface="Arial Narrow" panose="020B0606020202030204" pitchFamily="34" charset="0"/>
                <a:ea typeface="Times New Roman" panose="02020603050405020304" pitchFamily="18" charset="0"/>
                <a:cs typeface="Cambria" panose="02040503050406030204" pitchFamily="18" charset="0"/>
              </a:rPr>
              <a:t>ενέματα</a:t>
            </a:r>
            <a:r>
              <a:rPr lang="el-GR" sz="2000" dirty="0">
                <a:effectLst/>
                <a:latin typeface="Arial Narrow" panose="020B0606020202030204" pitchFamily="34" charset="0"/>
                <a:ea typeface="Times New Roman" panose="02020603050405020304" pitchFamily="18" charset="0"/>
                <a:cs typeface="Cambria" panose="02040503050406030204" pitchFamily="18" charset="0"/>
              </a:rPr>
              <a:t>.</a:t>
            </a:r>
            <a:endParaRPr lang="el-GR" sz="20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ενίσχυση τοιχοποιίας με εφαρμογή οριζόντιων τενόντων </a:t>
            </a:r>
            <a:endParaRPr lang="el-GR" sz="20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ενίσχυση φερουσών τοιχοποιιών με σύνθετα  συστήματα </a:t>
            </a:r>
            <a:r>
              <a:rPr lang="el-GR" sz="2000" dirty="0" err="1">
                <a:effectLst/>
                <a:latin typeface="Arial Narrow" panose="020B0606020202030204" pitchFamily="34" charset="0"/>
                <a:ea typeface="Times New Roman" panose="02020603050405020304" pitchFamily="18" charset="0"/>
                <a:cs typeface="Cambria" panose="02040503050406030204" pitchFamily="18" charset="0"/>
              </a:rPr>
              <a:t>ινοπλισμένων</a:t>
            </a:r>
            <a:r>
              <a:rPr lang="el-GR" sz="2000" dirty="0">
                <a:effectLst/>
                <a:latin typeface="Arial Narrow" panose="020B0606020202030204" pitchFamily="34" charset="0"/>
                <a:ea typeface="Times New Roman" panose="02020603050405020304" pitchFamily="18" charset="0"/>
                <a:cs typeface="Cambria" panose="02040503050406030204" pitchFamily="18" charset="0"/>
              </a:rPr>
              <a:t> πολυμερών  -</a:t>
            </a:r>
            <a:r>
              <a:rPr lang="el-GR" sz="2000" dirty="0" err="1">
                <a:effectLst/>
                <a:latin typeface="Arial Narrow" panose="020B0606020202030204" pitchFamily="34" charset="0"/>
                <a:ea typeface="Times New Roman" panose="02020603050405020304" pitchFamily="18" charset="0"/>
                <a:cs typeface="Cambria" panose="02040503050406030204" pitchFamily="18" charset="0"/>
              </a:rPr>
              <a:t>υαλοπλεγμάτων</a:t>
            </a:r>
            <a:r>
              <a:rPr lang="el-GR" sz="2000" dirty="0">
                <a:effectLst/>
                <a:latin typeface="Arial Narrow" panose="020B0606020202030204" pitchFamily="34" charset="0"/>
                <a:ea typeface="Times New Roman" panose="02020603050405020304" pitchFamily="18" charset="0"/>
                <a:cs typeface="Cambria" panose="02040503050406030204" pitchFamily="18" charset="0"/>
              </a:rPr>
              <a:t>  - σε ανόργανη μήτρα   από κονίαμα φυσικής υδραυλικής άσβεστου (</a:t>
            </a:r>
            <a:r>
              <a:rPr lang="en-US" sz="2000" dirty="0">
                <a:effectLst/>
                <a:latin typeface="Arial Narrow" panose="020B0606020202030204" pitchFamily="34" charset="0"/>
                <a:ea typeface="Times New Roman" panose="02020603050405020304" pitchFamily="18" charset="0"/>
                <a:cs typeface="Cambria" panose="02040503050406030204" pitchFamily="18" charset="0"/>
              </a:rPr>
              <a:t>IAM</a:t>
            </a:r>
            <a:r>
              <a:rPr lang="el-GR" sz="2000" dirty="0">
                <a:effectLst/>
                <a:latin typeface="Arial Narrow" panose="020B0606020202030204" pitchFamily="34" charset="0"/>
                <a:ea typeface="Times New Roman" panose="02020603050405020304" pitchFamily="18" charset="0"/>
                <a:cs typeface="Cambria" panose="02040503050406030204" pitchFamily="18" charset="0"/>
              </a:rPr>
              <a:t>),υψηλής αντοχής </a:t>
            </a:r>
            <a:endParaRPr lang="el-GR" sz="20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l-GR" sz="2000" dirty="0">
                <a:effectLst/>
                <a:latin typeface="Arial Narrow" panose="020B0606020202030204" pitchFamily="34" charset="0"/>
                <a:ea typeface="Times New Roman" panose="02020603050405020304" pitchFamily="18" charset="0"/>
                <a:cs typeface="Cambria" panose="02040503050406030204" pitchFamily="18" charset="0"/>
              </a:rPr>
              <a:t>Επισκευή ,συντήρηση , </a:t>
            </a:r>
            <a:r>
              <a:rPr lang="el-GR" sz="2000" dirty="0" err="1">
                <a:effectLst/>
                <a:latin typeface="Arial Narrow" panose="020B0606020202030204" pitchFamily="34" charset="0"/>
                <a:ea typeface="Times New Roman" panose="02020603050405020304" pitchFamily="18" charset="0"/>
                <a:cs typeface="Cambria" panose="02040503050406030204" pitchFamily="18" charset="0"/>
              </a:rPr>
              <a:t>ενισχυση</a:t>
            </a:r>
            <a:r>
              <a:rPr lang="el-GR" sz="2000" dirty="0">
                <a:effectLst/>
                <a:latin typeface="Arial Narrow" panose="020B0606020202030204" pitchFamily="34" charset="0"/>
                <a:ea typeface="Times New Roman" panose="02020603050405020304" pitchFamily="18" charset="0"/>
                <a:cs typeface="Cambria" panose="02040503050406030204" pitchFamily="18" charset="0"/>
              </a:rPr>
              <a:t> και μερική </a:t>
            </a:r>
            <a:r>
              <a:rPr lang="el-GR" sz="2000" dirty="0" err="1">
                <a:effectLst/>
                <a:latin typeface="Arial Narrow" panose="020B0606020202030204" pitchFamily="34" charset="0"/>
                <a:ea typeface="Times New Roman" panose="02020603050405020304" pitchFamily="18" charset="0"/>
                <a:cs typeface="Cambria" panose="02040503050406030204" pitchFamily="18" charset="0"/>
              </a:rPr>
              <a:t>ανακατασκευη</a:t>
            </a:r>
            <a:r>
              <a:rPr lang="el-GR" sz="2000" dirty="0">
                <a:effectLst/>
                <a:latin typeface="Arial Narrow" panose="020B0606020202030204" pitchFamily="34" charset="0"/>
                <a:ea typeface="Times New Roman" panose="02020603050405020304" pitchFamily="18" charset="0"/>
                <a:cs typeface="Cambria" panose="02040503050406030204" pitchFamily="18" charset="0"/>
              </a:rPr>
              <a:t> των ξύλινων και μεταλλικών διατομών των πατωμάτων – οροφών. </a:t>
            </a:r>
            <a:endParaRPr lang="el-GR" sz="2000" dirty="0">
              <a:effectLst/>
              <a:latin typeface="Times New Roman" panose="02020603050405020304" pitchFamily="18" charset="0"/>
              <a:ea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3941033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2ECDA7-C52D-F4C4-B593-8A2711CB5D53}"/>
              </a:ext>
            </a:extLst>
          </p:cNvPr>
          <p:cNvSpPr>
            <a:spLocks noGrp="1"/>
          </p:cNvSpPr>
          <p:nvPr>
            <p:ph type="title"/>
          </p:nvPr>
        </p:nvSpPr>
        <p:spPr/>
        <p:txBody>
          <a:bodyPr/>
          <a:lstStyle/>
          <a:p>
            <a:r>
              <a:rPr lang="el-GR" dirty="0">
                <a:latin typeface="Arial Narrow" panose="020B0606020202030204" pitchFamily="34" charset="0"/>
              </a:rPr>
              <a:t>Οι προβλεπόμενες Η/Μ εγκαταστάσεις των κτιρίων και του περιβάλλοντα χώρου είναι:</a:t>
            </a:r>
          </a:p>
        </p:txBody>
      </p:sp>
      <p:sp>
        <p:nvSpPr>
          <p:cNvPr id="3" name="Θέση περιεχομένου 2">
            <a:extLst>
              <a:ext uri="{FF2B5EF4-FFF2-40B4-BE49-F238E27FC236}">
                <a16:creationId xmlns:a16="http://schemas.microsoft.com/office/drawing/2014/main" id="{686FD2F4-CD16-79CB-CAF1-899CC982FABC}"/>
              </a:ext>
            </a:extLst>
          </p:cNvPr>
          <p:cNvSpPr>
            <a:spLocks noGrp="1"/>
          </p:cNvSpPr>
          <p:nvPr>
            <p:ph idx="1"/>
          </p:nvPr>
        </p:nvSpPr>
        <p:spPr/>
        <p:txBody>
          <a:bodyPr/>
          <a:lstStyle/>
          <a:p>
            <a:pPr algn="just"/>
            <a:endParaRPr lang="el-GR" sz="1800" dirty="0">
              <a:effectLst/>
              <a:latin typeface="Times New Roman" panose="02020603050405020304" pitchFamily="18" charset="0"/>
              <a:ea typeface="Times New Roman" panose="02020603050405020304" pitchFamily="18" charset="0"/>
            </a:endParaRPr>
          </a:p>
          <a:p>
            <a:endParaRPr lang="el-GR" dirty="0"/>
          </a:p>
        </p:txBody>
      </p:sp>
      <p:sp>
        <p:nvSpPr>
          <p:cNvPr id="6" name="Rectangle 3">
            <a:extLst>
              <a:ext uri="{FF2B5EF4-FFF2-40B4-BE49-F238E27FC236}">
                <a16:creationId xmlns:a16="http://schemas.microsoft.com/office/drawing/2014/main" id="{42E1F0F7-60B8-ABC3-CF32-E92A509AE5CB}"/>
              </a:ext>
            </a:extLst>
          </p:cNvPr>
          <p:cNvSpPr>
            <a:spLocks noChangeArrowheads="1"/>
          </p:cNvSpPr>
          <p:nvPr/>
        </p:nvSpPr>
        <p:spPr bwMode="auto">
          <a:xfrm>
            <a:off x="838200" y="1634131"/>
            <a:ext cx="100965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a:t>
            </a: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Υδραυλικές εγκαταστάσεις </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ύδρευσης κρύου και ζεστού νερού χρήσεως</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αποχέτευσης λυμάτων και </a:t>
            </a:r>
            <a:r>
              <a:rPr kumimoji="0" lang="el-GR" altLang="el-GR" sz="1400" b="0" i="0" u="none" strike="noStrike" cap="none" normalizeH="0" baseline="0" dirty="0" err="1"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απόνερων</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αποχέτευσης </a:t>
            </a:r>
            <a:r>
              <a:rPr kumimoji="0" lang="el-GR" altLang="el-GR" sz="1400" b="0" i="0" u="none" strike="noStrike" cap="none" normalizeH="0" baseline="0" dirty="0" err="1"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ομβρίων</a:t>
            </a: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και υδάτων αποστράγγισης (</a:t>
            </a:r>
            <a:r>
              <a:rPr kumimoji="0" lang="el-GR" altLang="el-GR" sz="1400" b="0" i="0" u="none" strike="noStrike" cap="none" normalizeH="0" baseline="0" dirty="0" err="1"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drainage</a:t>
            </a: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θέρμανσης - ψύξης</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τεχνητού εξαερισμού</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ενεργητικής πυροπροστασίας </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ηλεκτρικών εγκαταστάσεων ισχυρών ρευμάτων</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εσωτερικού φωτισμού &amp; φωτισμού εκθεμάτων</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εξωτερικού φωτισμού &amp; φωτισμού ανάδειξης</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ρευματοδοτών κίνησης</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συστήματος (UPS) </a:t>
            </a:r>
            <a:r>
              <a:rPr kumimoji="0" lang="el-GR" altLang="el-GR" sz="1400" b="0" i="0" u="none" strike="noStrike" cap="none" normalizeH="0" baseline="0" dirty="0" err="1"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γιά</a:t>
            </a: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τα συστήματα ασφαλείας</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διαχείρισης και ελέγχου φωτισμού</a:t>
            </a:r>
            <a:endParaRPr kumimoji="0" lang="el-GR" altLang="el-GR" sz="10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bmk="">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Εγκαταστάσεις ασθενών ρευμάτων</a:t>
            </a:r>
            <a:endParaRPr kumimoji="0" lang="el-GR" altLang="el-G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ενοποιημένου συστήματος δομημένης καλωδίωσης φωνής - δεδομένων (</a:t>
            </a:r>
            <a:r>
              <a:rPr kumimoji="0" lang="el-GR" altLang="el-GR" sz="1400" b="0" i="0" u="none" strike="noStrike" cap="none" normalizeH="0" baseline="0" dirty="0" err="1">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Voice</a:t>
            </a: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 </a:t>
            </a:r>
            <a:r>
              <a:rPr kumimoji="0" lang="el-GR" altLang="el-GR" sz="1400" b="0" i="0" u="none" strike="noStrike" cap="none" normalizeH="0" baseline="0" dirty="0" err="1">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Data</a:t>
            </a: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a:t>
            </a:r>
            <a:endParaRPr kumimoji="0" lang="el-GR" altLang="el-G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κεντρικού μεγαφωνικού συστήματος αναγγελιών.</a:t>
            </a:r>
            <a:endParaRPr kumimoji="0" lang="el-GR" altLang="el-G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συστήματος ασφάλειας.</a:t>
            </a:r>
            <a:endParaRPr kumimoji="0" lang="el-GR" altLang="el-G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κλειστού κυκλώματος οπτικής επιτήρησης (CCTV).</a:t>
            </a:r>
            <a:endParaRPr kumimoji="0" lang="el-GR" altLang="el-G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υποδομών οπτικοακουστικών συστημάτων αίθουσας διαλέξεων ισογείου.</a:t>
            </a:r>
            <a:endParaRPr kumimoji="0" lang="el-GR" altLang="el-G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ανελκυστήρα.</a:t>
            </a:r>
            <a:endParaRPr kumimoji="0" lang="el-GR" altLang="el-G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a:t>
            </a:r>
            <a:r>
              <a:rPr kumimoji="0" lang="el-GR" altLang="el-GR" sz="1400" b="0" i="0" u="none" strike="noStrike" cap="none" normalizeH="0" baseline="0" dirty="0" err="1">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αντικεραυνικής</a:t>
            </a: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προστασίας – γειώσεων – </a:t>
            </a:r>
            <a:r>
              <a:rPr kumimoji="0" lang="el-GR" altLang="el-GR" sz="1400" b="0" i="0" u="none" strike="noStrike" cap="none" normalizeH="0" baseline="0" dirty="0" err="1">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ισοδυναμικών</a:t>
            </a: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συνδέσεων &amp; προστασίας από κρουστικές υπερτάσεις.</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400" b="0"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mbria" panose="02040503050406030204" pitchFamily="18" charset="0"/>
              </a:rPr>
              <a:t>- Εγκατάσταση κεντρικού συστήματος ελέγχου, χειρισμού, διαχείρισης Η/Μ εγκαταστάσεων και περιβαλλοντικών παραμέτρων</a:t>
            </a:r>
            <a:r>
              <a:rPr kumimoji="0" lang="el-GR" altLang="el-GR" sz="1000" b="0" i="0" u="none" strike="noStrike" cap="none" normalizeH="0" baseline="0" dirty="0">
                <a:ln>
                  <a:noFill/>
                </a:ln>
                <a:solidFill>
                  <a:schemeClr val="tx1"/>
                </a:solidFill>
                <a:effectLst/>
              </a:rPr>
              <a:t> </a:t>
            </a:r>
            <a:endParaRPr kumimoji="0" lang="el-GR" altLang="el-G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50389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C09E226F-A920-692D-E094-F9D77FD52A24}"/>
              </a:ext>
            </a:extLst>
          </p:cNvPr>
          <p:cNvPicPr>
            <a:picLocks noChangeAspect="1"/>
          </p:cNvPicPr>
          <p:nvPr/>
        </p:nvPicPr>
        <p:blipFill rotWithShape="1">
          <a:blip r:embed="rId2">
            <a:extLst>
              <a:ext uri="{28A0092B-C50C-407E-A947-70E740481C1C}">
                <a14:useLocalDpi xmlns:a14="http://schemas.microsoft.com/office/drawing/2010/main" val="0"/>
              </a:ext>
            </a:extLst>
          </a:blip>
          <a:srcRect l="6346" t="3359" r="2387" b="3557"/>
          <a:stretch/>
        </p:blipFill>
        <p:spPr>
          <a:xfrm>
            <a:off x="273450" y="2286000"/>
            <a:ext cx="4520265" cy="4486276"/>
          </a:xfrm>
          <a:prstGeom prst="rect">
            <a:avLst/>
          </a:prstGeom>
        </p:spPr>
      </p:pic>
      <p:pic>
        <p:nvPicPr>
          <p:cNvPr id="7" name="Εικόνα 6">
            <a:extLst>
              <a:ext uri="{FF2B5EF4-FFF2-40B4-BE49-F238E27FC236}">
                <a16:creationId xmlns:a16="http://schemas.microsoft.com/office/drawing/2014/main" id="{445685B2-FAF9-B717-6FC9-26170345B1AB}"/>
              </a:ext>
            </a:extLst>
          </p:cNvPr>
          <p:cNvPicPr>
            <a:picLocks noChangeAspect="1"/>
          </p:cNvPicPr>
          <p:nvPr/>
        </p:nvPicPr>
        <p:blipFill rotWithShape="1">
          <a:blip r:embed="rId3">
            <a:extLst>
              <a:ext uri="{28A0092B-C50C-407E-A947-70E740481C1C}">
                <a14:useLocalDpi xmlns:a14="http://schemas.microsoft.com/office/drawing/2010/main" val="0"/>
              </a:ext>
            </a:extLst>
          </a:blip>
          <a:srcRect l="4100" r="2940" b="5723"/>
          <a:stretch/>
        </p:blipFill>
        <p:spPr>
          <a:xfrm>
            <a:off x="7398287" y="0"/>
            <a:ext cx="4604051" cy="3810000"/>
          </a:xfrm>
          <a:prstGeom prst="rect">
            <a:avLst/>
          </a:prstGeom>
        </p:spPr>
      </p:pic>
      <p:pic>
        <p:nvPicPr>
          <p:cNvPr id="9" name="Εικόνα 8">
            <a:extLst>
              <a:ext uri="{FF2B5EF4-FFF2-40B4-BE49-F238E27FC236}">
                <a16:creationId xmlns:a16="http://schemas.microsoft.com/office/drawing/2014/main" id="{3C870D74-1E4A-EB51-5D26-0BD8B3CB7D8A}"/>
              </a:ext>
            </a:extLst>
          </p:cNvPr>
          <p:cNvPicPr>
            <a:picLocks noChangeAspect="1"/>
          </p:cNvPicPr>
          <p:nvPr/>
        </p:nvPicPr>
        <p:blipFill rotWithShape="1">
          <a:blip r:embed="rId4">
            <a:extLst>
              <a:ext uri="{28A0092B-C50C-407E-A947-70E740481C1C}">
                <a14:useLocalDpi xmlns:a14="http://schemas.microsoft.com/office/drawing/2010/main" val="0"/>
              </a:ext>
            </a:extLst>
          </a:blip>
          <a:srcRect t="3499" b="9750"/>
          <a:stretch/>
        </p:blipFill>
        <p:spPr>
          <a:xfrm>
            <a:off x="7482073" y="3552825"/>
            <a:ext cx="4520265" cy="3305175"/>
          </a:xfrm>
          <a:prstGeom prst="rect">
            <a:avLst/>
          </a:prstGeom>
        </p:spPr>
      </p:pic>
      <p:pic>
        <p:nvPicPr>
          <p:cNvPr id="11" name="Εικόνα 10">
            <a:extLst>
              <a:ext uri="{FF2B5EF4-FFF2-40B4-BE49-F238E27FC236}">
                <a16:creationId xmlns:a16="http://schemas.microsoft.com/office/drawing/2014/main" id="{04C751F5-4286-91D6-F34E-07A581C9E8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662" y="0"/>
            <a:ext cx="4096652" cy="2609850"/>
          </a:xfrm>
          <a:prstGeom prst="rect">
            <a:avLst/>
          </a:prstGeom>
        </p:spPr>
      </p:pic>
      <p:pic>
        <p:nvPicPr>
          <p:cNvPr id="13" name="Εικόνα 12">
            <a:extLst>
              <a:ext uri="{FF2B5EF4-FFF2-40B4-BE49-F238E27FC236}">
                <a16:creationId xmlns:a16="http://schemas.microsoft.com/office/drawing/2014/main" id="{58CAA827-7AC1-262F-82D5-0952FE6CAF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49745" y="1905000"/>
            <a:ext cx="1776297" cy="2686375"/>
          </a:xfrm>
          <a:prstGeom prst="rect">
            <a:avLst/>
          </a:prstGeom>
        </p:spPr>
      </p:pic>
      <p:sp>
        <p:nvSpPr>
          <p:cNvPr id="14" name="TextBox 13">
            <a:extLst>
              <a:ext uri="{FF2B5EF4-FFF2-40B4-BE49-F238E27FC236}">
                <a16:creationId xmlns:a16="http://schemas.microsoft.com/office/drawing/2014/main" id="{55EEA531-18E0-DCC0-BCF2-1AC2F70D1BAB}"/>
              </a:ext>
            </a:extLst>
          </p:cNvPr>
          <p:cNvSpPr txBox="1"/>
          <p:nvPr/>
        </p:nvSpPr>
        <p:spPr>
          <a:xfrm>
            <a:off x="4286314" y="208002"/>
            <a:ext cx="3601050" cy="369332"/>
          </a:xfrm>
          <a:prstGeom prst="rect">
            <a:avLst/>
          </a:prstGeom>
          <a:noFill/>
        </p:spPr>
        <p:txBody>
          <a:bodyPr wrap="none" rtlCol="0">
            <a:spAutoFit/>
          </a:bodyPr>
          <a:lstStyle/>
          <a:p>
            <a:r>
              <a:rPr lang="el-GR" b="1" u="sng" dirty="0"/>
              <a:t>ΟΡΓΑΝΩΣΗ ΤΟΥ ΚΥΡΙΩΣ ΚΤΙΣΜΑΤΟΣ</a:t>
            </a:r>
          </a:p>
        </p:txBody>
      </p:sp>
    </p:spTree>
    <p:extLst>
      <p:ext uri="{BB962C8B-B14F-4D97-AF65-F5344CB8AC3E}">
        <p14:creationId xmlns:p14="http://schemas.microsoft.com/office/powerpoint/2010/main" val="1131795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F869F778-FAE3-A121-287A-C8DC6ABD62BF}"/>
              </a:ext>
            </a:extLst>
          </p:cNvPr>
          <p:cNvPicPr>
            <a:picLocks noChangeAspect="1"/>
          </p:cNvPicPr>
          <p:nvPr/>
        </p:nvPicPr>
        <p:blipFill rotWithShape="1">
          <a:blip r:embed="rId2">
            <a:extLst>
              <a:ext uri="{28A0092B-C50C-407E-A947-70E740481C1C}">
                <a14:useLocalDpi xmlns:a14="http://schemas.microsoft.com/office/drawing/2010/main" val="0"/>
              </a:ext>
            </a:extLst>
          </a:blip>
          <a:srcRect b="9167"/>
          <a:stretch/>
        </p:blipFill>
        <p:spPr>
          <a:xfrm>
            <a:off x="585178" y="0"/>
            <a:ext cx="11338207" cy="6734175"/>
          </a:xfrm>
          <a:prstGeom prst="rect">
            <a:avLst/>
          </a:prstGeom>
        </p:spPr>
      </p:pic>
      <p:sp>
        <p:nvSpPr>
          <p:cNvPr id="4" name="TextBox 3">
            <a:extLst>
              <a:ext uri="{FF2B5EF4-FFF2-40B4-BE49-F238E27FC236}">
                <a16:creationId xmlns:a16="http://schemas.microsoft.com/office/drawing/2014/main" id="{B693A232-36CE-5ED9-357B-12582B4D8913}"/>
              </a:ext>
            </a:extLst>
          </p:cNvPr>
          <p:cNvSpPr txBox="1"/>
          <p:nvPr/>
        </p:nvSpPr>
        <p:spPr>
          <a:xfrm>
            <a:off x="0" y="6549509"/>
            <a:ext cx="2038828" cy="369332"/>
          </a:xfrm>
          <a:prstGeom prst="rect">
            <a:avLst/>
          </a:prstGeom>
          <a:noFill/>
        </p:spPr>
        <p:txBody>
          <a:bodyPr wrap="none" rtlCol="0">
            <a:spAutoFit/>
          </a:bodyPr>
          <a:lstStyle/>
          <a:p>
            <a:r>
              <a:rPr lang="el-GR" b="1" dirty="0"/>
              <a:t>ΚΑΤΟΨΗ ΥΠΟΓΕΙΟΥ</a:t>
            </a:r>
          </a:p>
        </p:txBody>
      </p:sp>
    </p:spTree>
    <p:extLst>
      <p:ext uri="{BB962C8B-B14F-4D97-AF65-F5344CB8AC3E}">
        <p14:creationId xmlns:p14="http://schemas.microsoft.com/office/powerpoint/2010/main" val="2546130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B58A8C9-6B18-B757-5407-854F5AF988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3729" y="0"/>
            <a:ext cx="8504541" cy="6858000"/>
          </a:xfrm>
          <a:prstGeom prst="rect">
            <a:avLst/>
          </a:prstGeom>
        </p:spPr>
      </p:pic>
      <p:sp>
        <p:nvSpPr>
          <p:cNvPr id="4" name="TextBox 3">
            <a:extLst>
              <a:ext uri="{FF2B5EF4-FFF2-40B4-BE49-F238E27FC236}">
                <a16:creationId xmlns:a16="http://schemas.microsoft.com/office/drawing/2014/main" id="{C71B38BE-C97B-1583-9044-7964FFF848CC}"/>
              </a:ext>
            </a:extLst>
          </p:cNvPr>
          <p:cNvSpPr txBox="1"/>
          <p:nvPr/>
        </p:nvSpPr>
        <p:spPr>
          <a:xfrm>
            <a:off x="0" y="6549509"/>
            <a:ext cx="1942648" cy="369332"/>
          </a:xfrm>
          <a:prstGeom prst="rect">
            <a:avLst/>
          </a:prstGeom>
          <a:noFill/>
        </p:spPr>
        <p:txBody>
          <a:bodyPr wrap="none" rtlCol="0">
            <a:spAutoFit/>
          </a:bodyPr>
          <a:lstStyle/>
          <a:p>
            <a:r>
              <a:rPr lang="el-GR" b="1" dirty="0"/>
              <a:t>ΚΑΤΟΨΗ ΙΣΟΓΕΙΟΥ</a:t>
            </a:r>
          </a:p>
        </p:txBody>
      </p:sp>
    </p:spTree>
    <p:extLst>
      <p:ext uri="{BB962C8B-B14F-4D97-AF65-F5344CB8AC3E}">
        <p14:creationId xmlns:p14="http://schemas.microsoft.com/office/powerpoint/2010/main" val="298802466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688</Words>
  <Application>Microsoft Office PowerPoint</Application>
  <PresentationFormat>Ευρεία οθόνη</PresentationFormat>
  <Paragraphs>54</Paragraphs>
  <Slides>15</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15</vt:i4>
      </vt:variant>
    </vt:vector>
  </HeadingPairs>
  <TitlesOfParts>
    <vt:vector size="22" baseType="lpstr">
      <vt:lpstr>Arial</vt:lpstr>
      <vt:lpstr>Arial Narrow</vt:lpstr>
      <vt:lpstr>Calibri</vt:lpstr>
      <vt:lpstr>Calibri Light</vt:lpstr>
      <vt:lpstr>Symbol</vt:lpstr>
      <vt:lpstr>Times New Roman</vt:lpstr>
      <vt:lpstr>Θέμα του Office</vt:lpstr>
      <vt:lpstr>ΠΕΡΙΦΕΡΕΙΑ ΙΟΝΙΩΝ ΝΗΣΩΝ Π.Ε. ΚΕΡΚΥΡΑΣ</vt:lpstr>
      <vt:lpstr>Παρουσίαση του PowerPoint</vt:lpstr>
      <vt:lpstr>ΓΕΝΙΚΑ</vt:lpstr>
      <vt:lpstr>Οι εργασίες που προβλέπονται εν γένει αφορούν σε :</vt:lpstr>
      <vt:lpstr>Οι κύριες εργασίες που προβλέπονται για τη στερέωση και επισκευή των κτιρίων είναι οι εξής:</vt:lpstr>
      <vt:lpstr>Οι προβλεπόμενες Η/Μ εγκαταστάσεις των κτιρίων και του περιβάλλοντα χώρου είναι: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ΠΕΡΙΦΕΡΕΙΑ ΙΟΝΙΩΝ ΝΗΣΩΝ Π.Ε. ΚΕΡΚΥΡΑΣ</dc:title>
  <dc:creator>ΑΝΤΙΠΕΡΙΦΕΡΕΙΑ ΥΠΟΔΟΜΩΝ ΚΑΙ ΤΕΧΝΙΚΩΝ ΕΡΓΩΝ ΠΕΡΙΦΕΡΕΙΑ ΙΟΝΙΩΝ ΝΗΣΩΝ</dc:creator>
  <cp:lastModifiedBy>ΑΝΤΙΠΕΡΙΦΕΡΕΙΑ ΥΠΟΔΟΜΩΝ ΚΑΙ ΤΕΧΝΙΚΩΝ ΕΡΓΩΝ ΠΕΡΙΦΕΡΕΙΑ ΙΟΝΙΩΝ ΝΗΣΩΝ</cp:lastModifiedBy>
  <cp:revision>3</cp:revision>
  <dcterms:created xsi:type="dcterms:W3CDTF">2022-06-14T08:34:03Z</dcterms:created>
  <dcterms:modified xsi:type="dcterms:W3CDTF">2022-06-14T09:47:04Z</dcterms:modified>
</cp:coreProperties>
</file>