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6" r:id="rId5"/>
    <p:sldId id="275" r:id="rId6"/>
    <p:sldId id="277" r:id="rId7"/>
    <p:sldId id="260" r:id="rId8"/>
    <p:sldId id="257" r:id="rId9"/>
    <p:sldId id="258" r:id="rId10"/>
    <p:sldId id="261" r:id="rId11"/>
    <p:sldId id="262" r:id="rId12"/>
    <p:sldId id="263" r:id="rId13"/>
    <p:sldId id="269" r:id="rId14"/>
    <p:sldId id="264" r:id="rId15"/>
    <p:sldId id="265" r:id="rId16"/>
    <p:sldId id="268" r:id="rId17"/>
    <p:sldId id="271" r:id="rId18"/>
    <p:sldId id="267" r:id="rId19"/>
    <p:sldId id="272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CB6E-2009-404C-9A66-9E742CEAE7FA}" type="datetimeFigureOut">
              <a:rPr lang="el-GR" smtClean="0"/>
              <a:pPr/>
              <a:t>17/8/2016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E5267-CA1A-42C3-A5DE-68EEDD258FE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071677"/>
            <a:ext cx="7772400" cy="1528773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ΤΟ ΡΑΥΤΟΠΟΥΛΕΙΟ ΤΟΥ ΜΕΛΛΟΝΤΟΣ: ΜΙΑ ΛΕΙΤΟΥΡΓΙΚΗ ΠΡΟΤΑΣΗ</a:t>
            </a:r>
            <a:endParaRPr lang="el-GR" sz="28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235745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4400" b="1" dirty="0" smtClean="0"/>
              <a:t> </a:t>
            </a:r>
            <a:r>
              <a:rPr lang="el-GR" sz="4400" b="1" dirty="0" smtClean="0">
                <a:solidFill>
                  <a:schemeClr val="tx1"/>
                </a:solidFill>
              </a:rPr>
              <a:t>Δρ Σοφία </a:t>
            </a:r>
            <a:r>
              <a:rPr lang="el-GR" sz="4400" b="1" dirty="0" err="1" smtClean="0">
                <a:solidFill>
                  <a:schemeClr val="tx1"/>
                </a:solidFill>
              </a:rPr>
              <a:t>Αράβου</a:t>
            </a:r>
            <a:r>
              <a:rPr lang="el-GR" sz="4400" b="1" dirty="0" smtClean="0">
                <a:solidFill>
                  <a:schemeClr val="tx1"/>
                </a:solidFill>
              </a:rPr>
              <a:t>-Παπαδάτου </a:t>
            </a:r>
          </a:p>
          <a:p>
            <a:pPr algn="just"/>
            <a:endParaRPr lang="el-GR" sz="44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4400" b="1" dirty="0" smtClean="0">
                <a:solidFill>
                  <a:schemeClr val="tx1"/>
                </a:solidFill>
              </a:rPr>
              <a:t>π. Πρόεδρος Συλλόγου Φίλων του </a:t>
            </a:r>
            <a:r>
              <a:rPr lang="el-GR" sz="4400" b="1" dirty="0" err="1" smtClean="0">
                <a:solidFill>
                  <a:schemeClr val="tx1"/>
                </a:solidFill>
              </a:rPr>
              <a:t>Ραυτοπούλειου</a:t>
            </a:r>
            <a:r>
              <a:rPr lang="el-GR" sz="4400" b="1" dirty="0" smtClean="0">
                <a:solidFill>
                  <a:schemeClr val="tx1"/>
                </a:solidFill>
              </a:rPr>
              <a:t> Κληροδοτήματος </a:t>
            </a:r>
          </a:p>
          <a:p>
            <a:pPr algn="just"/>
            <a:endParaRPr lang="el-GR" sz="44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4400" b="1" dirty="0" smtClean="0">
                <a:solidFill>
                  <a:schemeClr val="tx1"/>
                </a:solidFill>
              </a:rPr>
              <a:t>Κοινωνική Ψυχολόγος</a:t>
            </a:r>
          </a:p>
          <a:p>
            <a:pPr algn="just"/>
            <a:endParaRPr lang="el-GR" sz="44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4400" b="1" dirty="0" smtClean="0">
                <a:solidFill>
                  <a:schemeClr val="tx1"/>
                </a:solidFill>
              </a:rPr>
              <a:t> συντ. Κοινωνικής  Οδοντιατρικής</a:t>
            </a:r>
          </a:p>
          <a:p>
            <a:pPr algn="just"/>
            <a:endParaRPr lang="el-GR" sz="4400" b="1" dirty="0" smtClean="0">
              <a:solidFill>
                <a:schemeClr val="tx1"/>
              </a:solidFill>
            </a:endParaRPr>
          </a:p>
          <a:p>
            <a:pPr algn="just"/>
            <a:endParaRPr lang="el-GR" sz="44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4400" b="1" dirty="0" smtClean="0">
                <a:solidFill>
                  <a:schemeClr val="tx1"/>
                </a:solidFill>
              </a:rPr>
              <a:t> 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el-GR" sz="5600" b="1" dirty="0" smtClean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  <a:r>
              <a:rPr lang="el-GR" sz="4900" b="1" dirty="0" err="1" smtClean="0">
                <a:solidFill>
                  <a:schemeClr val="tx1"/>
                </a:solidFill>
              </a:rPr>
              <a:t>Μεσοβούνια</a:t>
            </a:r>
            <a:r>
              <a:rPr lang="el-GR" sz="4900" b="1" dirty="0" smtClean="0">
                <a:solidFill>
                  <a:schemeClr val="tx1"/>
                </a:solidFill>
              </a:rPr>
              <a:t>. Τρίτη, 16/8/2016</a:t>
            </a:r>
            <a:endParaRPr lang="el-GR" sz="4900" b="1" dirty="0">
              <a:solidFill>
                <a:schemeClr val="tx1"/>
              </a:solidFill>
            </a:endParaRPr>
          </a:p>
        </p:txBody>
      </p:sp>
      <p:sp>
        <p:nvSpPr>
          <p:cNvPr id="21506" name="AutoShape 2" descr="Αποτέλεσμα εικόνας για ΜΕΣΟΒΟΥΝΙΑ ΕΡΙΣ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3500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ΠΟΔΗΛΑΤΟ;</a:t>
            </a:r>
            <a:endParaRPr lang="el-GR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5929354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ΚΡΑΣΑΚΙ;</a:t>
            </a:r>
            <a:endParaRPr lang="el-G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57864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ΣΚΛΑΒΟΥΣ  ΣΤΑ  ΟΡΥΧΕΙΑ;</a:t>
            </a:r>
            <a:endParaRPr lang="el-GR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500065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ΤΑ «ΚΕΦΑΛΙΑ» ΤΗΣ ΠΟΛΙΤΙΚΗΣ</a:t>
            </a:r>
            <a:br>
              <a:rPr lang="el-GR" sz="3200" b="1" dirty="0" smtClean="0"/>
            </a:br>
            <a:r>
              <a:rPr lang="el-GR" sz="2400" b="1" dirty="0" smtClean="0"/>
              <a:t>Γιώργος Χερουβείμ, </a:t>
            </a:r>
            <a:r>
              <a:rPr lang="en-US" sz="2400" b="1" dirty="0" smtClean="0"/>
              <a:t>animation</a:t>
            </a:r>
            <a:endParaRPr lang="el-GR" sz="24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5143536" cy="36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Να ξαναδώσουμε ανθρώπινη μορφή στην πολιτική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5735" y="1600200"/>
            <a:ext cx="51725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Ρυθμοί Χελώνας και ενέργεια μόνο για αντιπαράθεση</a:t>
            </a:r>
            <a:r>
              <a:rPr lang="en-US" sz="2400" b="1" dirty="0" smtClean="0"/>
              <a:t> </a:t>
            </a:r>
            <a:r>
              <a:rPr lang="el-GR" sz="2400" b="1" dirty="0" smtClean="0"/>
              <a:t>στην πολιτική</a:t>
            </a:r>
            <a:br>
              <a:rPr lang="el-GR" sz="2400" b="1" dirty="0" smtClean="0"/>
            </a:br>
            <a:r>
              <a:rPr lang="el-GR" sz="2400" b="1" dirty="0" smtClean="0"/>
              <a:t>Γιώργος Χερουβείμ, 2014 </a:t>
            </a:r>
            <a:r>
              <a:rPr lang="en-US" sz="2400" b="1" dirty="0" smtClean="0"/>
              <a:t>animation</a:t>
            </a:r>
            <a:endParaRPr lang="el-GR" sz="24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AutoShape 5" descr="Αποτέλεσμα εικόνας για γιωργος χερουβει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51" name="AutoShape 7" descr="Αποτέλεσμα εικόνας για γιωργος χερουβει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714356"/>
            <a:ext cx="1228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Γλυπτό σε ορείχαλκο: Ο πολιτικός</a:t>
            </a:r>
            <a:br>
              <a:rPr lang="el-GR" b="1" dirty="0" smtClean="0"/>
            </a:br>
            <a:endParaRPr lang="el-GR" sz="22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7778" y="1600200"/>
            <a:ext cx="64084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AutoShape 3" descr="Αποτέλεσμα εικόνας για γιωργος χερουβει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4298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2963" y="928671"/>
            <a:ext cx="397511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DEBATE</a:t>
            </a:r>
            <a:r>
              <a:rPr lang="el-GR" sz="3200" b="1" dirty="0" smtClean="0"/>
              <a:t>: Γιώργος Χερουβείμ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l-GR" sz="2400" b="1" dirty="0" smtClean="0"/>
              <a:t>Εγκατάσταση</a:t>
            </a:r>
            <a:r>
              <a:rPr lang="en-US" sz="2400" b="1" dirty="0" smtClean="0"/>
              <a:t>, 2014 </a:t>
            </a:r>
            <a:r>
              <a:rPr lang="el-GR" sz="2400" b="1" dirty="0" smtClean="0"/>
              <a:t>Αθήνα</a:t>
            </a:r>
            <a:endParaRPr lang="el-GR" sz="24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87" y="1571612"/>
            <a:ext cx="5048267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86322"/>
            <a:ext cx="264320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572000" y="5857892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Εγκατάσταση </a:t>
            </a:r>
            <a:r>
              <a:rPr lang="en-US" b="1" dirty="0" err="1" smtClean="0">
                <a:solidFill>
                  <a:srgbClr val="FF0000"/>
                </a:solidFill>
              </a:rPr>
              <a:t>Saristra</a:t>
            </a:r>
            <a:r>
              <a:rPr lang="en-US" b="1" dirty="0" smtClean="0">
                <a:solidFill>
                  <a:srgbClr val="FF0000"/>
                </a:solidFill>
              </a:rPr>
              <a:t> Festival </a:t>
            </a:r>
            <a:r>
              <a:rPr lang="el-GR" b="1" dirty="0" smtClean="0">
                <a:solidFill>
                  <a:srgbClr val="FF0000"/>
                </a:solidFill>
              </a:rPr>
              <a:t>        </a:t>
            </a:r>
            <a:r>
              <a:rPr lang="el-GR" b="1" dirty="0" err="1" smtClean="0">
                <a:solidFill>
                  <a:srgbClr val="FF0000"/>
                </a:solidFill>
              </a:rPr>
              <a:t>Καραβόμυλος</a:t>
            </a:r>
            <a:r>
              <a:rPr lang="el-GR" b="1" dirty="0" smtClean="0">
                <a:solidFill>
                  <a:srgbClr val="FF0000"/>
                </a:solidFill>
              </a:rPr>
              <a:t> , </a:t>
            </a:r>
            <a:r>
              <a:rPr lang="en-US" b="1" dirty="0" smtClean="0">
                <a:solidFill>
                  <a:srgbClr val="FF0000"/>
                </a:solidFill>
              </a:rPr>
              <a:t>2016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 smtClean="0"/>
              <a:t>Γλυπτό, Γιώργος Χερουβείμ.</a:t>
            </a:r>
            <a:br>
              <a:rPr lang="el-GR" sz="3100" b="1" dirty="0" smtClean="0"/>
            </a:br>
            <a:r>
              <a:rPr lang="el-GR" sz="3100" b="1" dirty="0" smtClean="0"/>
              <a:t>Η φωτισμένη ωμοπλάτη του </a:t>
            </a:r>
            <a:r>
              <a:rPr lang="el-GR" sz="3100" b="1" dirty="0" smtClean="0"/>
              <a:t>ζώου/λαϊκή </a:t>
            </a:r>
            <a:r>
              <a:rPr lang="el-GR" sz="3100" b="1" dirty="0" smtClean="0"/>
              <a:t>πρόβλεψη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9924" y="1714488"/>
            <a:ext cx="3219463" cy="40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el-GR" b="1" i="1" dirty="0" smtClean="0"/>
              <a:t>Πρόβλεψη  </a:t>
            </a:r>
            <a:r>
              <a:rPr lang="el-GR" b="1" i="1" dirty="0" smtClean="0"/>
              <a:t>σ</a:t>
            </a:r>
            <a:r>
              <a:rPr lang="el-GR" b="1" i="1" dirty="0" smtClean="0"/>
              <a:t>την </a:t>
            </a:r>
            <a:r>
              <a:rPr lang="el-GR" b="1" i="1" dirty="0" err="1" smtClean="0"/>
              <a:t>Π</a:t>
            </a:r>
            <a:r>
              <a:rPr lang="el-GR" b="1" i="1" smtClean="0"/>
              <a:t>ολιτική</a:t>
            </a:r>
            <a:r>
              <a:rPr lang="el-GR" b="1" i="1" smtClean="0"/>
              <a:t>είναι</a:t>
            </a:r>
            <a:r>
              <a:rPr lang="el-GR" b="1" i="1" dirty="0" smtClean="0"/>
              <a:t> </a:t>
            </a:r>
            <a:r>
              <a:rPr lang="el-GR" b="1" i="1" dirty="0" smtClean="0"/>
              <a:t>ο σωστός σχεδιασμός και η άμεση υλοποίηση</a:t>
            </a:r>
          </a:p>
          <a:p>
            <a:endParaRPr lang="el-GR" b="1" i="1" dirty="0"/>
          </a:p>
          <a:p>
            <a:r>
              <a:rPr lang="el-GR" b="1" i="1" dirty="0" smtClean="0"/>
              <a:t>Αλλιώς, μας καταπίνει ο Χρόνος</a:t>
            </a:r>
          </a:p>
          <a:p>
            <a:endParaRPr lang="el-GR" dirty="0"/>
          </a:p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endParaRPr lang="el-GR" sz="2800" b="1" dirty="0"/>
          </a:p>
          <a:p>
            <a:pPr>
              <a:buNone/>
            </a:pPr>
            <a:r>
              <a:rPr lang="el-GR" sz="2400" b="1" dirty="0" smtClean="0"/>
              <a:t>                              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b="1" i="1" dirty="0" smtClean="0"/>
              <a:t>Ευχαριστώ θερμά!  </a:t>
            </a:r>
          </a:p>
          <a:p>
            <a:pPr>
              <a:buNone/>
            </a:pPr>
            <a:r>
              <a:rPr lang="el-GR" sz="2400" b="1" i="1" dirty="0" smtClean="0"/>
              <a:t>                         </a:t>
            </a:r>
          </a:p>
          <a:p>
            <a:pPr>
              <a:buNone/>
            </a:pPr>
            <a:r>
              <a:rPr lang="el-GR" sz="2000" b="1" dirty="0" smtClean="0"/>
              <a:t>Δρ Σοφία </a:t>
            </a:r>
            <a:r>
              <a:rPr lang="el-GR" sz="2000" b="1" dirty="0" err="1" smtClean="0"/>
              <a:t>Αράβου</a:t>
            </a:r>
            <a:r>
              <a:rPr lang="el-GR" sz="2000" b="1" dirty="0" smtClean="0"/>
              <a:t>-Παπαδάτου</a:t>
            </a:r>
            <a:endParaRPr lang="el-GR" sz="2000" b="1" dirty="0"/>
          </a:p>
        </p:txBody>
      </p:sp>
      <p:pic>
        <p:nvPicPr>
          <p:cNvPr id="16391" name="Picture 7" descr="http://www.inkefalonia.gr/images/stories/2015/04/02_Raftopouleio_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2714620"/>
            <a:ext cx="392909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4273404" cy="397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571900" cy="32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ΒΕΛΤΙΩΣΕΙΣ ΤΟΥ ΚΤΙΡΙΟΥ</a:t>
            </a:r>
            <a:br>
              <a:rPr lang="el-GR" dirty="0" smtClean="0"/>
            </a:br>
            <a:r>
              <a:rPr lang="el-GR" dirty="0" smtClean="0"/>
              <a:t>ΕΞΩΤΕΡΙΚΑ</a:t>
            </a:r>
            <a:endParaRPr lang="el-GR" dirty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3512" y="1357298"/>
            <a:ext cx="6276975" cy="471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8481" y="1285860"/>
            <a:ext cx="6187038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ΕΣΩΤΕΡΙΚΕΣ ΒΕΛΤΙΩΣΕΙΣ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2674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Η ΒΙΒΛΙΟΘΗΚΗ</a:t>
            </a:r>
            <a:endParaRPr lang="el-GR" sz="4000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3050" y="1600994"/>
            <a:ext cx="6057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el-GR" sz="2200" b="1" dirty="0" smtClean="0"/>
              <a:t>ΚΟΙΝΩΝΙΚΗ ΠΥΡΑΜΙΔΑ </a:t>
            </a:r>
            <a:r>
              <a:rPr lang="en-US" sz="2200" b="1" dirty="0" smtClean="0"/>
              <a:t>MASLOW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b="1" dirty="0" smtClean="0"/>
              <a:t>ΙΕΡΑΡΧΗΣΗ  ΤΩΝ ΑΝΑΓΚΩΝ ΜΑΣ</a:t>
            </a:r>
            <a:br>
              <a:rPr lang="el-GR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ΑΝΤΙΣΤΟΙΧΙΣΗ ΣΤΟ ΡΑΥΤΟΠΟΥΛΕΙΟ ΔΙΔΑΚΤΗΡΙΟ</a:t>
            </a:r>
            <a:br>
              <a:rPr lang="el-GR" sz="2000" b="1" dirty="0" smtClean="0"/>
            </a:br>
            <a:endParaRPr lang="el-GR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57216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85720" y="1928803"/>
            <a:ext cx="77867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ΑΥΤΟΠΡΑΓΜΑΤΩΣΗ- ΕΝΟΡΑΣΗ ΔΙΑΘΕΤΗ</a:t>
            </a: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r>
              <a:rPr lang="el-GR" b="1" dirty="0" smtClean="0">
                <a:solidFill>
                  <a:srgbClr val="C00000"/>
                </a:solidFill>
              </a:rPr>
              <a:t>       ΑΝΑΓΝΩΡΙΣΗ - ΚΑΤΑΞΙΩΣΗ </a:t>
            </a: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r>
              <a:rPr lang="el-GR" b="1" dirty="0" smtClean="0">
                <a:solidFill>
                  <a:srgbClr val="C00000"/>
                </a:solidFill>
              </a:rPr>
              <a:t>               ΑΓΑΠΗ - ΣΤΗΡΙΞΗ 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 </a:t>
            </a: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r>
              <a:rPr lang="el-GR" b="1" dirty="0" smtClean="0">
                <a:solidFill>
                  <a:srgbClr val="C00000"/>
                </a:solidFill>
              </a:rPr>
              <a:t>                   ΑΣΦΑΛΕΙΑ  </a:t>
            </a: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r>
              <a:rPr lang="el-GR" b="1" dirty="0" smtClean="0">
                <a:solidFill>
                  <a:srgbClr val="C00000"/>
                </a:solidFill>
              </a:rPr>
              <a:t>                     ΕΠΙΒΙΩΣΗ</a:t>
            </a: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r>
              <a:rPr lang="el-GR" b="1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ΨΗΦΙΑΚΟ ΧΙΟΥΜΟΡ</a:t>
            </a:r>
            <a:endParaRPr lang="el-GR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9375" y="2067719"/>
            <a:ext cx="3905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ΑΝ  ΤΕΛΕΙΩΣΕΙ  Η  ΜΠΑΤΑΡΙΑ;</a:t>
            </a:r>
            <a:endParaRPr lang="el-GR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9624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137</Words>
  <Application>Microsoft Office PowerPoint</Application>
  <PresentationFormat>Προβολή στην οθόνη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ΤΟ ΡΑΥΤΟΠΟΥΛΕΙΟ ΤΟΥ ΜΕΛΛΟΝΤΟΣ: ΜΙΑ ΛΕΙΤΟΥΡΓΙΚΗ ΠΡΟΤΑΣΗ</vt:lpstr>
      <vt:lpstr>Διαφάνεια 2</vt:lpstr>
      <vt:lpstr>ΟΙ ΒΕΛΤΙΩΣΕΙΣ ΤΟΥ ΚΤΙΡΙΟΥ ΕΞΩΤΕΡΙΚΑ</vt:lpstr>
      <vt:lpstr>Διαφάνεια 4</vt:lpstr>
      <vt:lpstr>ΟΙ ΕΣΩΤΕΡΙΚΕΣ ΒΕΛΤΙΩΣΕΙΣ</vt:lpstr>
      <vt:lpstr>Η ΒΙΒΛΙΟΘΗΚΗ</vt:lpstr>
      <vt:lpstr>ΚΟΙΝΩΝΙΚΗ ΠΥΡΑΜΙΔΑ MASLOW ΙΕΡΑΡΧΗΣΗ  ΤΩΝ ΑΝΑΓΚΩΝ ΜΑΣ  ΑΝΤΙΣΤΟΙΧΙΣΗ ΣΤΟ ΡΑΥΤΟΠΟΥΛΕΙΟ ΔΙΔΑΚΤΗΡΙΟ </vt:lpstr>
      <vt:lpstr>ΨΗΦΙΑΚΟ ΧΙΟΥΜΟΡ</vt:lpstr>
      <vt:lpstr>ΑΝ  ΤΕΛΕΙΩΣΕΙ  Η  ΜΠΑΤΑΡΙΑ;</vt:lpstr>
      <vt:lpstr>ΠΟΔΗΛΑΤΟ;</vt:lpstr>
      <vt:lpstr>ΚΡΑΣΑΚΙ;</vt:lpstr>
      <vt:lpstr>ΣΚΛΑΒΟΥΣ  ΣΤΑ  ΟΡΥΧΕΙΑ;</vt:lpstr>
      <vt:lpstr>ΤΑ «ΚΕΦΑΛΙΑ» ΤΗΣ ΠΟΛΙΤΙΚΗΣ Γιώργος Χερουβείμ, animation</vt:lpstr>
      <vt:lpstr>Να ξαναδώσουμε ανθρώπινη μορφή στην πολιτική</vt:lpstr>
      <vt:lpstr>Ρυθμοί Χελώνας και ενέργεια μόνο για αντιπαράθεση στην πολιτική Γιώργος Χερουβείμ, 2014 animation</vt:lpstr>
      <vt:lpstr>Γλυπτό σε ορείχαλκο: Ο πολιτικός </vt:lpstr>
      <vt:lpstr>DEBATE: Γιώργος Χερουβείμ  Εγκατάσταση, 2014 Αθήνα</vt:lpstr>
      <vt:lpstr>Γλυπτό, Γιώργος Χερουβείμ. Η φωτισμένη ωμοπλάτη του ζώου/λαϊκή πρόβλεψη </vt:lpstr>
      <vt:lpstr>Διαφάνεια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acer</dc:creator>
  <cp:lastModifiedBy>acer</cp:lastModifiedBy>
  <cp:revision>16</cp:revision>
  <dcterms:created xsi:type="dcterms:W3CDTF">2016-08-15T07:03:15Z</dcterms:created>
  <dcterms:modified xsi:type="dcterms:W3CDTF">2016-08-17T14:08:18Z</dcterms:modified>
</cp:coreProperties>
</file>